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oboto"/>
      <p:regular r:id="rId32"/>
      <p:bold r:id="rId33"/>
      <p:italic r:id="rId34"/>
      <p:boldItalic r:id="rId35"/>
    </p:embeddedFont>
    <p:embeddedFont>
      <p:font typeface="Fira Sans Extra Condensed Medium"/>
      <p:regular r:id="rId36"/>
      <p:bold r:id="rId37"/>
      <p:italic r:id="rId38"/>
      <p:boldItalic r:id="rId39"/>
    </p:embeddedFont>
    <p:embeddedFont>
      <p:font typeface="Roboto Condensed"/>
      <p:regular r:id="rId40"/>
      <p:bold r:id="rId41"/>
      <p:italic r:id="rId42"/>
      <p:boldItalic r:id="rId43"/>
    </p:embeddedFont>
    <p:embeddedFont>
      <p:font typeface="Righteous"/>
      <p:regular r:id="rId44"/>
    </p:embeddedFont>
    <p:embeddedFont>
      <p:font typeface="Squada One"/>
      <p:regular r:id="rId45"/>
    </p:embeddedFont>
    <p:embeddedFont>
      <p:font typeface="Roboto Condensed Light"/>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7B358DE1-14D9-4FD1-BF27-4481783D2C5A}">
  <a:tblStyle styleId="{7B358DE1-14D9-4FD1-BF27-4481783D2C5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Condensed-regular.fntdata"/><Relationship Id="rId42" Type="http://schemas.openxmlformats.org/officeDocument/2006/relationships/font" Target="fonts/RobotoCondensed-italic.fntdata"/><Relationship Id="rId41" Type="http://schemas.openxmlformats.org/officeDocument/2006/relationships/font" Target="fonts/RobotoCondensed-bold.fntdata"/><Relationship Id="rId44" Type="http://schemas.openxmlformats.org/officeDocument/2006/relationships/font" Target="fonts/Righteous-regular.fntdata"/><Relationship Id="rId43" Type="http://schemas.openxmlformats.org/officeDocument/2006/relationships/font" Target="fonts/RobotoCondensed-boldItalic.fntdata"/><Relationship Id="rId46" Type="http://schemas.openxmlformats.org/officeDocument/2006/relationships/font" Target="fonts/RobotoCondensedLight-regular.fntdata"/><Relationship Id="rId45" Type="http://schemas.openxmlformats.org/officeDocument/2006/relationships/font" Target="fonts/SquadaOn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CondensedLight-italic.fntdata"/><Relationship Id="rId47" Type="http://schemas.openxmlformats.org/officeDocument/2006/relationships/font" Target="fonts/RobotoCondensedLight-bold.fntdata"/><Relationship Id="rId49" Type="http://schemas.openxmlformats.org/officeDocument/2006/relationships/font" Target="fonts/RobotoCondensedLight-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FiraSansExtraCondensedMedium-bold.fntdata"/><Relationship Id="rId36" Type="http://schemas.openxmlformats.org/officeDocument/2006/relationships/font" Target="fonts/FiraSansExtraCondensedMedium-regular.fntdata"/><Relationship Id="rId39" Type="http://schemas.openxmlformats.org/officeDocument/2006/relationships/font" Target="fonts/FiraSansExtraCondensedMedium-boldItalic.fntdata"/><Relationship Id="rId38" Type="http://schemas.openxmlformats.org/officeDocument/2006/relationships/font" Target="fonts/FiraSansExtraCondensedMedium-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5d2cabac8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5d2cabac8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82150d23b8_1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82150d23b8_1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82150d23b8_1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82150d23b8_1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82150d23b8_1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82150d23b8_1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82150d23b8_1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82150d23b8_1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82150d23b8_1_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82150d23b8_1_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82150d23b8_1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82150d23b8_1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82150d23b8_1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82150d23b8_1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82150d23b8_1_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82150d23b8_1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82150d23b8_1_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82150d23b8_1_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82150d23b8_1_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82150d23b8_1_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55d16254f0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5d16254f0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82150d23b8_1_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82150d23b8_1_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82150d23b8_1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82150d23b8_1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82150d23b8_1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82150d23b8_1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82150d23b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82150d23b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557095241f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557095241f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82150d23b8_1_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82150d23b8_1_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55e7858a94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55e7858a94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5709524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5709524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82150d23b8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82150d23b8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57095241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57095241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82150d23b8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82150d23b8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82150d23b8_1_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82150d23b8_1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557095241f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57095241f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82150d23b8_1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82150d23b8_1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ITLE OPENING" type="title">
  <p:cSld name="TITLE">
    <p:bg>
      <p:bgPr>
        <a:gradFill>
          <a:gsLst>
            <a:gs pos="0">
              <a:srgbClr val="88D3CE"/>
            </a:gs>
            <a:gs pos="100000">
              <a:srgbClr val="423864"/>
            </a:gs>
          </a:gsLst>
          <a:lin ang="5400700" scaled="0"/>
        </a:gradFill>
      </p:bgPr>
    </p:bg>
    <p:spTree>
      <p:nvGrpSpPr>
        <p:cNvPr id="9" name="Shape 9"/>
        <p:cNvGrpSpPr/>
        <p:nvPr/>
      </p:nvGrpSpPr>
      <p:grpSpPr>
        <a:xfrm>
          <a:off x="0" y="0"/>
          <a:ext cx="0" cy="0"/>
          <a:chOff x="0" y="0"/>
          <a:chExt cx="0" cy="0"/>
        </a:xfrm>
      </p:grpSpPr>
      <p:sp>
        <p:nvSpPr>
          <p:cNvPr id="10" name="Google Shape;10;p2"/>
          <p:cNvSpPr txBox="1"/>
          <p:nvPr>
            <p:ph type="ctrTitle"/>
          </p:nvPr>
        </p:nvSpPr>
        <p:spPr>
          <a:xfrm flipH="1">
            <a:off x="1375550" y="3092475"/>
            <a:ext cx="6393000" cy="6705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6000"/>
              <a:buNone/>
              <a:defRPr sz="6000">
                <a:solidFill>
                  <a:srgbClr val="FFFFFF"/>
                </a:solidFill>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1" name="Google Shape;11;p2"/>
          <p:cNvSpPr txBox="1"/>
          <p:nvPr>
            <p:ph idx="1" type="subTitle"/>
          </p:nvPr>
        </p:nvSpPr>
        <p:spPr>
          <a:xfrm flipH="1">
            <a:off x="2750257" y="3636375"/>
            <a:ext cx="3643500" cy="6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400"/>
              <a:buNone/>
              <a:defRPr sz="1400">
                <a:solidFill>
                  <a:srgbClr val="FFFFFF"/>
                </a:solidFill>
              </a:defRPr>
            </a:lvl1pPr>
            <a:lvl2pPr lvl="1" rtl="0" algn="ctr">
              <a:lnSpc>
                <a:spcPct val="100000"/>
              </a:lnSpc>
              <a:spcBef>
                <a:spcPts val="0"/>
              </a:spcBef>
              <a:spcAft>
                <a:spcPts val="0"/>
              </a:spcAft>
              <a:buClr>
                <a:srgbClr val="FFFFFF"/>
              </a:buClr>
              <a:buSzPts val="1400"/>
              <a:buNone/>
              <a:defRPr sz="1400">
                <a:solidFill>
                  <a:srgbClr val="FFFFFF"/>
                </a:solidFill>
              </a:defRPr>
            </a:lvl2pPr>
            <a:lvl3pPr lvl="2" rtl="0" algn="ctr">
              <a:lnSpc>
                <a:spcPct val="100000"/>
              </a:lnSpc>
              <a:spcBef>
                <a:spcPts val="0"/>
              </a:spcBef>
              <a:spcAft>
                <a:spcPts val="0"/>
              </a:spcAft>
              <a:buClr>
                <a:srgbClr val="FFFFFF"/>
              </a:buClr>
              <a:buSzPts val="1400"/>
              <a:buNone/>
              <a:defRPr sz="1400">
                <a:solidFill>
                  <a:srgbClr val="FFFFFF"/>
                </a:solidFill>
              </a:defRPr>
            </a:lvl3pPr>
            <a:lvl4pPr lvl="3" rtl="0" algn="ctr">
              <a:lnSpc>
                <a:spcPct val="100000"/>
              </a:lnSpc>
              <a:spcBef>
                <a:spcPts val="0"/>
              </a:spcBef>
              <a:spcAft>
                <a:spcPts val="0"/>
              </a:spcAft>
              <a:buClr>
                <a:srgbClr val="FFFFFF"/>
              </a:buClr>
              <a:buSzPts val="1400"/>
              <a:buNone/>
              <a:defRPr sz="1400">
                <a:solidFill>
                  <a:srgbClr val="FFFFFF"/>
                </a:solidFill>
              </a:defRPr>
            </a:lvl4pPr>
            <a:lvl5pPr lvl="4" rtl="0" algn="ctr">
              <a:lnSpc>
                <a:spcPct val="100000"/>
              </a:lnSpc>
              <a:spcBef>
                <a:spcPts val="0"/>
              </a:spcBef>
              <a:spcAft>
                <a:spcPts val="0"/>
              </a:spcAft>
              <a:buClr>
                <a:srgbClr val="FFFFFF"/>
              </a:buClr>
              <a:buSzPts val="1400"/>
              <a:buNone/>
              <a:defRPr sz="1400">
                <a:solidFill>
                  <a:srgbClr val="FFFFFF"/>
                </a:solidFill>
              </a:defRPr>
            </a:lvl5pPr>
            <a:lvl6pPr lvl="5" rtl="0" algn="ctr">
              <a:lnSpc>
                <a:spcPct val="100000"/>
              </a:lnSpc>
              <a:spcBef>
                <a:spcPts val="0"/>
              </a:spcBef>
              <a:spcAft>
                <a:spcPts val="0"/>
              </a:spcAft>
              <a:buClr>
                <a:srgbClr val="FFFFFF"/>
              </a:buClr>
              <a:buSzPts val="1400"/>
              <a:buNone/>
              <a:defRPr sz="1400">
                <a:solidFill>
                  <a:srgbClr val="FFFFFF"/>
                </a:solidFill>
              </a:defRPr>
            </a:lvl6pPr>
            <a:lvl7pPr lvl="6" rtl="0" algn="ctr">
              <a:lnSpc>
                <a:spcPct val="100000"/>
              </a:lnSpc>
              <a:spcBef>
                <a:spcPts val="0"/>
              </a:spcBef>
              <a:spcAft>
                <a:spcPts val="0"/>
              </a:spcAft>
              <a:buClr>
                <a:srgbClr val="FFFFFF"/>
              </a:buClr>
              <a:buSzPts val="1400"/>
              <a:buNone/>
              <a:defRPr sz="1400">
                <a:solidFill>
                  <a:srgbClr val="FFFFFF"/>
                </a:solidFill>
              </a:defRPr>
            </a:lvl7pPr>
            <a:lvl8pPr lvl="7" rtl="0" algn="ctr">
              <a:lnSpc>
                <a:spcPct val="100000"/>
              </a:lnSpc>
              <a:spcBef>
                <a:spcPts val="0"/>
              </a:spcBef>
              <a:spcAft>
                <a:spcPts val="0"/>
              </a:spcAft>
              <a:buClr>
                <a:srgbClr val="FFFFFF"/>
              </a:buClr>
              <a:buSzPts val="1400"/>
              <a:buNone/>
              <a:defRPr sz="1400">
                <a:solidFill>
                  <a:srgbClr val="FFFFFF"/>
                </a:solidFill>
              </a:defRPr>
            </a:lvl8pPr>
            <a:lvl9pPr lvl="8" rtl="0" algn="ctr">
              <a:lnSpc>
                <a:spcPct val="100000"/>
              </a:lnSpc>
              <a:spcBef>
                <a:spcPts val="0"/>
              </a:spcBef>
              <a:spcAft>
                <a:spcPts val="0"/>
              </a:spcAft>
              <a:buClr>
                <a:srgbClr val="FFFFFF"/>
              </a:buClr>
              <a:buSzPts val="1400"/>
              <a:buNone/>
              <a:defRPr sz="1400">
                <a:solidFill>
                  <a:srgbClr val="FFFFFF"/>
                </a:solidFill>
              </a:defRPr>
            </a:lvl9pPr>
          </a:lstStyle>
          <a:p/>
        </p:txBody>
      </p:sp>
      <p:pic>
        <p:nvPicPr>
          <p:cNvPr id="12" name="Google Shape;12;p2"/>
          <p:cNvPicPr preferRelativeResize="0"/>
          <p:nvPr/>
        </p:nvPicPr>
        <p:blipFill>
          <a:blip r:embed="rId2">
            <a:alphaModFix/>
          </a:blip>
          <a:stretch>
            <a:fillRect/>
          </a:stretch>
        </p:blipFill>
        <p:spPr>
          <a:xfrm>
            <a:off x="63" y="-399756"/>
            <a:ext cx="9144000" cy="4369387"/>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2">
  <p:cSld name="CUSTOM_6">
    <p:spTree>
      <p:nvGrpSpPr>
        <p:cNvPr id="83" name="Shape 83"/>
        <p:cNvGrpSpPr/>
        <p:nvPr/>
      </p:nvGrpSpPr>
      <p:grpSpPr>
        <a:xfrm>
          <a:off x="0" y="0"/>
          <a:ext cx="0" cy="0"/>
          <a:chOff x="0" y="0"/>
          <a:chExt cx="0" cy="0"/>
        </a:xfrm>
      </p:grpSpPr>
      <p:pic>
        <p:nvPicPr>
          <p:cNvPr id="84" name="Google Shape;84;p11"/>
          <p:cNvPicPr preferRelativeResize="0"/>
          <p:nvPr/>
        </p:nvPicPr>
        <p:blipFill>
          <a:blip r:embed="rId2">
            <a:alphaModFix/>
          </a:blip>
          <a:stretch>
            <a:fillRect/>
          </a:stretch>
        </p:blipFill>
        <p:spPr>
          <a:xfrm flipH="1" rot="10800000">
            <a:off x="100" y="1725475"/>
            <a:ext cx="3802725" cy="3431200"/>
          </a:xfrm>
          <a:prstGeom prst="rect">
            <a:avLst/>
          </a:prstGeom>
          <a:noFill/>
          <a:ln>
            <a:noFill/>
          </a:ln>
        </p:spPr>
      </p:pic>
      <p:pic>
        <p:nvPicPr>
          <p:cNvPr id="85" name="Google Shape;85;p11"/>
          <p:cNvPicPr preferRelativeResize="0"/>
          <p:nvPr/>
        </p:nvPicPr>
        <p:blipFill>
          <a:blip r:embed="rId2">
            <a:alphaModFix/>
          </a:blip>
          <a:stretch>
            <a:fillRect/>
          </a:stretch>
        </p:blipFill>
        <p:spPr>
          <a:xfrm flipH="1">
            <a:off x="5334325" y="0"/>
            <a:ext cx="3802725" cy="3431200"/>
          </a:xfrm>
          <a:prstGeom prst="rect">
            <a:avLst/>
          </a:prstGeom>
          <a:noFill/>
          <a:ln>
            <a:noFill/>
          </a:ln>
        </p:spPr>
      </p:pic>
      <p:sp>
        <p:nvSpPr>
          <p:cNvPr id="86" name="Google Shape;86;p11"/>
          <p:cNvSpPr txBox="1"/>
          <p:nvPr>
            <p:ph type="ctrTitle"/>
          </p:nvPr>
        </p:nvSpPr>
        <p:spPr>
          <a:xfrm>
            <a:off x="1250675" y="1851425"/>
            <a:ext cx="6658800" cy="6705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600"/>
              <a:buNone/>
              <a:defRPr sz="36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87" name="Google Shape;87;p11"/>
          <p:cNvSpPr txBox="1"/>
          <p:nvPr>
            <p:ph idx="1" type="subTitle"/>
          </p:nvPr>
        </p:nvSpPr>
        <p:spPr>
          <a:xfrm>
            <a:off x="3114750" y="2640476"/>
            <a:ext cx="2930700" cy="65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cxnSp>
        <p:nvCxnSpPr>
          <p:cNvPr id="88" name="Google Shape;88;p11"/>
          <p:cNvCxnSpPr/>
          <p:nvPr/>
        </p:nvCxnSpPr>
        <p:spPr>
          <a:xfrm>
            <a:off x="3681150" y="2571750"/>
            <a:ext cx="17979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p:cSld name="CUSTOM_7">
    <p:spTree>
      <p:nvGrpSpPr>
        <p:cNvPr id="89" name="Shape 89"/>
        <p:cNvGrpSpPr/>
        <p:nvPr/>
      </p:nvGrpSpPr>
      <p:grpSpPr>
        <a:xfrm>
          <a:off x="0" y="0"/>
          <a:ext cx="0" cy="0"/>
          <a:chOff x="0" y="0"/>
          <a:chExt cx="0" cy="0"/>
        </a:xfrm>
      </p:grpSpPr>
      <p:sp>
        <p:nvSpPr>
          <p:cNvPr id="90" name="Google Shape;90;p12"/>
          <p:cNvSpPr txBox="1"/>
          <p:nvPr>
            <p:ph type="ctrTitle"/>
          </p:nvPr>
        </p:nvSpPr>
        <p:spPr>
          <a:xfrm flipH="1">
            <a:off x="749100" y="500825"/>
            <a:ext cx="8394900" cy="6705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600"/>
              <a:buNone/>
              <a:defRPr sz="3600">
                <a:solidFill>
                  <a:srgbClr val="FFFFFF"/>
                </a:solidFill>
              </a:defRPr>
            </a:lvl1pPr>
            <a:lvl2pPr lvl="1" rtl="0" algn="r">
              <a:spcBef>
                <a:spcPts val="0"/>
              </a:spcBef>
              <a:spcAft>
                <a:spcPts val="0"/>
              </a:spcAft>
              <a:buClr>
                <a:srgbClr val="FFFFFF"/>
              </a:buClr>
              <a:buSzPts val="2400"/>
              <a:buNone/>
              <a:defRPr sz="2400">
                <a:solidFill>
                  <a:srgbClr val="FFFFFF"/>
                </a:solidFill>
              </a:defRPr>
            </a:lvl2pPr>
            <a:lvl3pPr lvl="2" rtl="0" algn="r">
              <a:spcBef>
                <a:spcPts val="0"/>
              </a:spcBef>
              <a:spcAft>
                <a:spcPts val="0"/>
              </a:spcAft>
              <a:buClr>
                <a:srgbClr val="FFFFFF"/>
              </a:buClr>
              <a:buSzPts val="2400"/>
              <a:buNone/>
              <a:defRPr sz="2400">
                <a:solidFill>
                  <a:srgbClr val="FFFFFF"/>
                </a:solidFill>
              </a:defRPr>
            </a:lvl3pPr>
            <a:lvl4pPr lvl="3" rtl="0" algn="r">
              <a:spcBef>
                <a:spcPts val="0"/>
              </a:spcBef>
              <a:spcAft>
                <a:spcPts val="0"/>
              </a:spcAft>
              <a:buClr>
                <a:srgbClr val="FFFFFF"/>
              </a:buClr>
              <a:buSzPts val="2400"/>
              <a:buNone/>
              <a:defRPr sz="2400">
                <a:solidFill>
                  <a:srgbClr val="FFFFFF"/>
                </a:solidFill>
              </a:defRPr>
            </a:lvl4pPr>
            <a:lvl5pPr lvl="4" rtl="0" algn="r">
              <a:spcBef>
                <a:spcPts val="0"/>
              </a:spcBef>
              <a:spcAft>
                <a:spcPts val="0"/>
              </a:spcAft>
              <a:buClr>
                <a:srgbClr val="FFFFFF"/>
              </a:buClr>
              <a:buSzPts val="2400"/>
              <a:buNone/>
              <a:defRPr sz="2400">
                <a:solidFill>
                  <a:srgbClr val="FFFFFF"/>
                </a:solidFill>
              </a:defRPr>
            </a:lvl5pPr>
            <a:lvl6pPr lvl="5" rtl="0" algn="r">
              <a:spcBef>
                <a:spcPts val="0"/>
              </a:spcBef>
              <a:spcAft>
                <a:spcPts val="0"/>
              </a:spcAft>
              <a:buClr>
                <a:srgbClr val="FFFFFF"/>
              </a:buClr>
              <a:buSzPts val="2400"/>
              <a:buNone/>
              <a:defRPr sz="2400">
                <a:solidFill>
                  <a:srgbClr val="FFFFFF"/>
                </a:solidFill>
              </a:defRPr>
            </a:lvl6pPr>
            <a:lvl7pPr lvl="6" rtl="0" algn="r">
              <a:spcBef>
                <a:spcPts val="0"/>
              </a:spcBef>
              <a:spcAft>
                <a:spcPts val="0"/>
              </a:spcAft>
              <a:buClr>
                <a:srgbClr val="FFFFFF"/>
              </a:buClr>
              <a:buSzPts val="2400"/>
              <a:buNone/>
              <a:defRPr sz="2400">
                <a:solidFill>
                  <a:srgbClr val="FFFFFF"/>
                </a:solidFill>
              </a:defRPr>
            </a:lvl7pPr>
            <a:lvl8pPr lvl="7" rtl="0" algn="r">
              <a:spcBef>
                <a:spcPts val="0"/>
              </a:spcBef>
              <a:spcAft>
                <a:spcPts val="0"/>
              </a:spcAft>
              <a:buClr>
                <a:srgbClr val="FFFFFF"/>
              </a:buClr>
              <a:buSzPts val="2400"/>
              <a:buNone/>
              <a:defRPr sz="2400">
                <a:solidFill>
                  <a:srgbClr val="FFFFFF"/>
                </a:solidFill>
              </a:defRPr>
            </a:lvl8pPr>
            <a:lvl9pPr lvl="8" rtl="0" algn="r">
              <a:spcBef>
                <a:spcPts val="0"/>
              </a:spcBef>
              <a:spcAft>
                <a:spcPts val="0"/>
              </a:spcAft>
              <a:buClr>
                <a:srgbClr val="FFFFFF"/>
              </a:buClr>
              <a:buSzPts val="2400"/>
              <a:buNone/>
              <a:defRPr sz="2400">
                <a:solidFill>
                  <a:srgbClr val="FFFFFF"/>
                </a:solidFill>
              </a:defRPr>
            </a:lvl9pPr>
          </a:lstStyle>
          <a:p/>
        </p:txBody>
      </p:sp>
      <p:pic>
        <p:nvPicPr>
          <p:cNvPr id="91" name="Google Shape;91;p12"/>
          <p:cNvPicPr preferRelativeResize="0"/>
          <p:nvPr/>
        </p:nvPicPr>
        <p:blipFill>
          <a:blip r:embed="rId2">
            <a:alphaModFix/>
          </a:blip>
          <a:stretch>
            <a:fillRect/>
          </a:stretch>
        </p:blipFill>
        <p:spPr>
          <a:xfrm flipH="1">
            <a:off x="6843225" y="0"/>
            <a:ext cx="2300675" cy="20759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UR COLUMNS">
  <p:cSld name="CUSTOM_7_1">
    <p:spTree>
      <p:nvGrpSpPr>
        <p:cNvPr id="92" name="Shape 92"/>
        <p:cNvGrpSpPr/>
        <p:nvPr/>
      </p:nvGrpSpPr>
      <p:grpSpPr>
        <a:xfrm>
          <a:off x="0" y="0"/>
          <a:ext cx="0" cy="0"/>
          <a:chOff x="0" y="0"/>
          <a:chExt cx="0" cy="0"/>
        </a:xfrm>
      </p:grpSpPr>
      <p:pic>
        <p:nvPicPr>
          <p:cNvPr id="93" name="Google Shape;93;p13"/>
          <p:cNvPicPr preferRelativeResize="0"/>
          <p:nvPr/>
        </p:nvPicPr>
        <p:blipFill>
          <a:blip r:embed="rId2">
            <a:alphaModFix/>
          </a:blip>
          <a:stretch>
            <a:fillRect/>
          </a:stretch>
        </p:blipFill>
        <p:spPr>
          <a:xfrm flipH="1">
            <a:off x="6843225" y="0"/>
            <a:ext cx="2300675" cy="2075900"/>
          </a:xfrm>
          <a:prstGeom prst="rect">
            <a:avLst/>
          </a:prstGeom>
          <a:noFill/>
          <a:ln>
            <a:noFill/>
          </a:ln>
        </p:spPr>
      </p:pic>
      <p:sp>
        <p:nvSpPr>
          <p:cNvPr id="94" name="Google Shape;94;p13"/>
          <p:cNvSpPr txBox="1"/>
          <p:nvPr>
            <p:ph type="ctrTitle"/>
          </p:nvPr>
        </p:nvSpPr>
        <p:spPr>
          <a:xfrm flipH="1">
            <a:off x="749100" y="507400"/>
            <a:ext cx="8394900" cy="6705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600"/>
              <a:buNone/>
              <a:defRPr sz="3600">
                <a:solidFill>
                  <a:srgbClr val="FFFFFF"/>
                </a:solidFill>
              </a:defRPr>
            </a:lvl1pPr>
            <a:lvl2pPr lvl="1" rtl="0" algn="r">
              <a:spcBef>
                <a:spcPts val="0"/>
              </a:spcBef>
              <a:spcAft>
                <a:spcPts val="0"/>
              </a:spcAft>
              <a:buClr>
                <a:srgbClr val="FFFFFF"/>
              </a:buClr>
              <a:buSzPts val="2400"/>
              <a:buNone/>
              <a:defRPr sz="2400">
                <a:solidFill>
                  <a:srgbClr val="FFFFFF"/>
                </a:solidFill>
              </a:defRPr>
            </a:lvl2pPr>
            <a:lvl3pPr lvl="2" rtl="0" algn="r">
              <a:spcBef>
                <a:spcPts val="0"/>
              </a:spcBef>
              <a:spcAft>
                <a:spcPts val="0"/>
              </a:spcAft>
              <a:buClr>
                <a:srgbClr val="FFFFFF"/>
              </a:buClr>
              <a:buSzPts val="2400"/>
              <a:buNone/>
              <a:defRPr sz="2400">
                <a:solidFill>
                  <a:srgbClr val="FFFFFF"/>
                </a:solidFill>
              </a:defRPr>
            </a:lvl3pPr>
            <a:lvl4pPr lvl="3" rtl="0" algn="r">
              <a:spcBef>
                <a:spcPts val="0"/>
              </a:spcBef>
              <a:spcAft>
                <a:spcPts val="0"/>
              </a:spcAft>
              <a:buClr>
                <a:srgbClr val="FFFFFF"/>
              </a:buClr>
              <a:buSzPts val="2400"/>
              <a:buNone/>
              <a:defRPr sz="2400">
                <a:solidFill>
                  <a:srgbClr val="FFFFFF"/>
                </a:solidFill>
              </a:defRPr>
            </a:lvl4pPr>
            <a:lvl5pPr lvl="4" rtl="0" algn="r">
              <a:spcBef>
                <a:spcPts val="0"/>
              </a:spcBef>
              <a:spcAft>
                <a:spcPts val="0"/>
              </a:spcAft>
              <a:buClr>
                <a:srgbClr val="FFFFFF"/>
              </a:buClr>
              <a:buSzPts val="2400"/>
              <a:buNone/>
              <a:defRPr sz="2400">
                <a:solidFill>
                  <a:srgbClr val="FFFFFF"/>
                </a:solidFill>
              </a:defRPr>
            </a:lvl5pPr>
            <a:lvl6pPr lvl="5" rtl="0" algn="r">
              <a:spcBef>
                <a:spcPts val="0"/>
              </a:spcBef>
              <a:spcAft>
                <a:spcPts val="0"/>
              </a:spcAft>
              <a:buClr>
                <a:srgbClr val="FFFFFF"/>
              </a:buClr>
              <a:buSzPts val="2400"/>
              <a:buNone/>
              <a:defRPr sz="2400">
                <a:solidFill>
                  <a:srgbClr val="FFFFFF"/>
                </a:solidFill>
              </a:defRPr>
            </a:lvl6pPr>
            <a:lvl7pPr lvl="6" rtl="0" algn="r">
              <a:spcBef>
                <a:spcPts val="0"/>
              </a:spcBef>
              <a:spcAft>
                <a:spcPts val="0"/>
              </a:spcAft>
              <a:buClr>
                <a:srgbClr val="FFFFFF"/>
              </a:buClr>
              <a:buSzPts val="2400"/>
              <a:buNone/>
              <a:defRPr sz="2400">
                <a:solidFill>
                  <a:srgbClr val="FFFFFF"/>
                </a:solidFill>
              </a:defRPr>
            </a:lvl7pPr>
            <a:lvl8pPr lvl="7" rtl="0" algn="r">
              <a:spcBef>
                <a:spcPts val="0"/>
              </a:spcBef>
              <a:spcAft>
                <a:spcPts val="0"/>
              </a:spcAft>
              <a:buClr>
                <a:srgbClr val="FFFFFF"/>
              </a:buClr>
              <a:buSzPts val="2400"/>
              <a:buNone/>
              <a:defRPr sz="2400">
                <a:solidFill>
                  <a:srgbClr val="FFFFFF"/>
                </a:solidFill>
              </a:defRPr>
            </a:lvl8pPr>
            <a:lvl9pPr lvl="8" rtl="0" algn="r">
              <a:spcBef>
                <a:spcPts val="0"/>
              </a:spcBef>
              <a:spcAft>
                <a:spcPts val="0"/>
              </a:spcAft>
              <a:buClr>
                <a:srgbClr val="FFFFFF"/>
              </a:buClr>
              <a:buSzPts val="2400"/>
              <a:buNone/>
              <a:defRPr sz="2400">
                <a:solidFill>
                  <a:srgbClr val="FFFFFF"/>
                </a:solidFill>
              </a:defRPr>
            </a:lvl9pPr>
          </a:lstStyle>
          <a:p/>
        </p:txBody>
      </p:sp>
      <p:sp>
        <p:nvSpPr>
          <p:cNvPr id="95" name="Google Shape;95;p13"/>
          <p:cNvSpPr txBox="1"/>
          <p:nvPr>
            <p:ph idx="2" type="ctrTitle"/>
          </p:nvPr>
        </p:nvSpPr>
        <p:spPr>
          <a:xfrm>
            <a:off x="1690457" y="1908313"/>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96" name="Google Shape;96;p13"/>
          <p:cNvSpPr txBox="1"/>
          <p:nvPr>
            <p:ph idx="1" type="subTitle"/>
          </p:nvPr>
        </p:nvSpPr>
        <p:spPr>
          <a:xfrm>
            <a:off x="2051807" y="236977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97" name="Google Shape;97;p13"/>
          <p:cNvSpPr txBox="1"/>
          <p:nvPr>
            <p:ph idx="3" type="ctrTitle"/>
          </p:nvPr>
        </p:nvSpPr>
        <p:spPr>
          <a:xfrm>
            <a:off x="1690457" y="3410263"/>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98" name="Google Shape;98;p13"/>
          <p:cNvSpPr txBox="1"/>
          <p:nvPr>
            <p:ph idx="4" type="subTitle"/>
          </p:nvPr>
        </p:nvSpPr>
        <p:spPr>
          <a:xfrm>
            <a:off x="2051807" y="387172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99" name="Google Shape;99;p13"/>
          <p:cNvSpPr txBox="1"/>
          <p:nvPr>
            <p:ph idx="5" type="ctrTitle"/>
          </p:nvPr>
        </p:nvSpPr>
        <p:spPr>
          <a:xfrm>
            <a:off x="4824357" y="1908313"/>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100" name="Google Shape;100;p13"/>
          <p:cNvSpPr txBox="1"/>
          <p:nvPr>
            <p:ph idx="6" type="subTitle"/>
          </p:nvPr>
        </p:nvSpPr>
        <p:spPr>
          <a:xfrm>
            <a:off x="5185707" y="236977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101" name="Google Shape;101;p13"/>
          <p:cNvSpPr txBox="1"/>
          <p:nvPr>
            <p:ph idx="7" type="ctrTitle"/>
          </p:nvPr>
        </p:nvSpPr>
        <p:spPr>
          <a:xfrm>
            <a:off x="4824357" y="3410263"/>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102" name="Google Shape;102;p13"/>
          <p:cNvSpPr txBox="1"/>
          <p:nvPr>
            <p:ph idx="8" type="subTitle"/>
          </p:nvPr>
        </p:nvSpPr>
        <p:spPr>
          <a:xfrm>
            <a:off x="5185707" y="387172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cxnSp>
        <p:nvCxnSpPr>
          <p:cNvPr id="103" name="Google Shape;103;p13"/>
          <p:cNvCxnSpPr/>
          <p:nvPr/>
        </p:nvCxnSpPr>
        <p:spPr>
          <a:xfrm>
            <a:off x="2273400" y="2110663"/>
            <a:ext cx="4597200" cy="0"/>
          </a:xfrm>
          <a:prstGeom prst="straightConnector1">
            <a:avLst/>
          </a:prstGeom>
          <a:noFill/>
          <a:ln cap="flat" cmpd="sng" w="19050">
            <a:solidFill>
              <a:srgbClr val="FFFFFF"/>
            </a:solidFill>
            <a:prstDash val="solid"/>
            <a:round/>
            <a:headEnd len="med" w="med" type="none"/>
            <a:tailEnd len="med" w="med" type="none"/>
          </a:ln>
        </p:spPr>
      </p:cxnSp>
      <p:cxnSp>
        <p:nvCxnSpPr>
          <p:cNvPr id="104" name="Google Shape;104;p13"/>
          <p:cNvCxnSpPr/>
          <p:nvPr/>
        </p:nvCxnSpPr>
        <p:spPr>
          <a:xfrm>
            <a:off x="2273400" y="3627438"/>
            <a:ext cx="45972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cSld name="CUSTOM_8">
    <p:spTree>
      <p:nvGrpSpPr>
        <p:cNvPr id="105" name="Shape 105"/>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p:cSld name="CUSTOM_9">
    <p:bg>
      <p:bgPr>
        <a:noFill/>
      </p:bgPr>
    </p:bg>
    <p:spTree>
      <p:nvGrpSpPr>
        <p:cNvPr id="106"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CUSTOM_1">
    <p:bg>
      <p:bgPr>
        <a:gradFill>
          <a:gsLst>
            <a:gs pos="0">
              <a:srgbClr val="88D3CE"/>
            </a:gs>
            <a:gs pos="100000">
              <a:srgbClr val="423864"/>
            </a:gs>
          </a:gsLst>
          <a:lin ang="5400700" scaled="0"/>
        </a:gradFill>
      </p:bgPr>
    </p:bg>
    <p:spTree>
      <p:nvGrpSpPr>
        <p:cNvPr id="13" name="Shape 13"/>
        <p:cNvGrpSpPr/>
        <p:nvPr/>
      </p:nvGrpSpPr>
      <p:grpSpPr>
        <a:xfrm>
          <a:off x="0" y="0"/>
          <a:ext cx="0" cy="0"/>
          <a:chOff x="0" y="0"/>
          <a:chExt cx="0" cy="0"/>
        </a:xfrm>
      </p:grpSpPr>
      <p:sp>
        <p:nvSpPr>
          <p:cNvPr id="14" name="Google Shape;14;p3"/>
          <p:cNvSpPr txBox="1"/>
          <p:nvPr>
            <p:ph type="ctrTitle"/>
          </p:nvPr>
        </p:nvSpPr>
        <p:spPr>
          <a:xfrm>
            <a:off x="1690457" y="2040013"/>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15" name="Google Shape;15;p3"/>
          <p:cNvSpPr txBox="1"/>
          <p:nvPr>
            <p:ph idx="1" type="subTitle"/>
          </p:nvPr>
        </p:nvSpPr>
        <p:spPr>
          <a:xfrm>
            <a:off x="2051807" y="250147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16" name="Google Shape;16;p3"/>
          <p:cNvSpPr txBox="1"/>
          <p:nvPr>
            <p:ph idx="2" type="ctrTitle"/>
          </p:nvPr>
        </p:nvSpPr>
        <p:spPr>
          <a:xfrm>
            <a:off x="1690457" y="3587138"/>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17" name="Google Shape;17;p3"/>
          <p:cNvSpPr txBox="1"/>
          <p:nvPr>
            <p:ph idx="3" type="subTitle"/>
          </p:nvPr>
        </p:nvSpPr>
        <p:spPr>
          <a:xfrm>
            <a:off x="2051807" y="4048600"/>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18" name="Google Shape;18;p3"/>
          <p:cNvSpPr txBox="1"/>
          <p:nvPr>
            <p:ph idx="4" type="ctrTitle"/>
          </p:nvPr>
        </p:nvSpPr>
        <p:spPr>
          <a:xfrm>
            <a:off x="4824357" y="2040013"/>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19" name="Google Shape;19;p3"/>
          <p:cNvSpPr txBox="1"/>
          <p:nvPr>
            <p:ph idx="5" type="subTitle"/>
          </p:nvPr>
        </p:nvSpPr>
        <p:spPr>
          <a:xfrm>
            <a:off x="5185707" y="250147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20" name="Google Shape;20;p3"/>
          <p:cNvSpPr txBox="1"/>
          <p:nvPr>
            <p:ph idx="6" type="ctrTitle"/>
          </p:nvPr>
        </p:nvSpPr>
        <p:spPr>
          <a:xfrm>
            <a:off x="4824357" y="3587138"/>
            <a:ext cx="2629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21" name="Google Shape;21;p3"/>
          <p:cNvSpPr txBox="1"/>
          <p:nvPr>
            <p:ph idx="7" type="subTitle"/>
          </p:nvPr>
        </p:nvSpPr>
        <p:spPr>
          <a:xfrm>
            <a:off x="5185707" y="4048600"/>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22" name="Google Shape;22;p3"/>
          <p:cNvSpPr txBox="1"/>
          <p:nvPr>
            <p:ph idx="8" type="ctrTitle"/>
          </p:nvPr>
        </p:nvSpPr>
        <p:spPr>
          <a:xfrm>
            <a:off x="1122278" y="401450"/>
            <a:ext cx="68994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3" name="Google Shape;23;p3"/>
          <p:cNvSpPr txBox="1"/>
          <p:nvPr>
            <p:ph hasCustomPrompt="1" idx="9" type="title"/>
          </p:nvPr>
        </p:nvSpPr>
        <p:spPr>
          <a:xfrm>
            <a:off x="2128157" y="1619437"/>
            <a:ext cx="1753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4800"/>
              <a:buNone/>
              <a:defRPr sz="4800">
                <a:solidFill>
                  <a:srgbClr val="FFFFFF"/>
                </a:solidFill>
              </a:defRPr>
            </a:lvl1pPr>
            <a:lvl2pPr lvl="1"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24" name="Google Shape;24;p3"/>
          <p:cNvSpPr txBox="1"/>
          <p:nvPr>
            <p:ph hasCustomPrompt="1" idx="13" type="title"/>
          </p:nvPr>
        </p:nvSpPr>
        <p:spPr>
          <a:xfrm>
            <a:off x="2128157" y="3166562"/>
            <a:ext cx="1753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4800"/>
              <a:buNone/>
              <a:defRPr sz="4800">
                <a:solidFill>
                  <a:srgbClr val="FFFFFF"/>
                </a:solidFill>
              </a:defRPr>
            </a:lvl1pPr>
            <a:lvl2pPr lvl="1"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hasCustomPrompt="1" idx="14" type="title"/>
          </p:nvPr>
        </p:nvSpPr>
        <p:spPr>
          <a:xfrm>
            <a:off x="5262057" y="1619437"/>
            <a:ext cx="1753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4800"/>
              <a:buNone/>
              <a:defRPr sz="4800">
                <a:solidFill>
                  <a:srgbClr val="FFFFFF"/>
                </a:solidFill>
              </a:defRPr>
            </a:lvl1pPr>
            <a:lvl2pPr lvl="1"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txBox="1"/>
          <p:nvPr>
            <p:ph hasCustomPrompt="1" idx="15" type="title"/>
          </p:nvPr>
        </p:nvSpPr>
        <p:spPr>
          <a:xfrm>
            <a:off x="5262057" y="3166562"/>
            <a:ext cx="1753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FFFFFF"/>
              </a:buClr>
              <a:buSzPts val="4800"/>
              <a:buNone/>
              <a:defRPr sz="4800">
                <a:solidFill>
                  <a:srgbClr val="FFFFFF"/>
                </a:solidFill>
              </a:defRPr>
            </a:lvl1pPr>
            <a:lvl2pPr lvl="1"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cxnSp>
        <p:nvCxnSpPr>
          <p:cNvPr id="27" name="Google Shape;27;p3"/>
          <p:cNvCxnSpPr/>
          <p:nvPr/>
        </p:nvCxnSpPr>
        <p:spPr>
          <a:xfrm>
            <a:off x="2273400" y="2242363"/>
            <a:ext cx="4597200" cy="0"/>
          </a:xfrm>
          <a:prstGeom prst="straightConnector1">
            <a:avLst/>
          </a:prstGeom>
          <a:noFill/>
          <a:ln cap="flat" cmpd="sng" w="19050">
            <a:solidFill>
              <a:srgbClr val="FFFFFF"/>
            </a:solidFill>
            <a:prstDash val="solid"/>
            <a:round/>
            <a:headEnd len="med" w="med" type="none"/>
            <a:tailEnd len="med" w="med" type="none"/>
          </a:ln>
        </p:spPr>
      </p:cxnSp>
      <p:cxnSp>
        <p:nvCxnSpPr>
          <p:cNvPr id="28" name="Google Shape;28;p3"/>
          <p:cNvCxnSpPr/>
          <p:nvPr/>
        </p:nvCxnSpPr>
        <p:spPr>
          <a:xfrm>
            <a:off x="2273400" y="3804313"/>
            <a:ext cx="45972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CUSTOM_2_1">
    <p:bg>
      <p:bgPr>
        <a:gradFill>
          <a:gsLst>
            <a:gs pos="0">
              <a:srgbClr val="88D3CE"/>
            </a:gs>
            <a:gs pos="100000">
              <a:srgbClr val="423864"/>
            </a:gs>
          </a:gsLst>
          <a:lin ang="5400700" scaled="0"/>
        </a:gradFill>
      </p:bgPr>
    </p:bg>
    <p:spTree>
      <p:nvGrpSpPr>
        <p:cNvPr id="29" name="Shape 29"/>
        <p:cNvGrpSpPr/>
        <p:nvPr/>
      </p:nvGrpSpPr>
      <p:grpSpPr>
        <a:xfrm>
          <a:off x="0" y="0"/>
          <a:ext cx="0" cy="0"/>
          <a:chOff x="0" y="0"/>
          <a:chExt cx="0" cy="0"/>
        </a:xfrm>
      </p:grpSpPr>
      <p:pic>
        <p:nvPicPr>
          <p:cNvPr id="30" name="Google Shape;30;p4"/>
          <p:cNvPicPr preferRelativeResize="0"/>
          <p:nvPr/>
        </p:nvPicPr>
        <p:blipFill>
          <a:blip r:embed="rId2">
            <a:alphaModFix/>
          </a:blip>
          <a:stretch>
            <a:fillRect/>
          </a:stretch>
        </p:blipFill>
        <p:spPr>
          <a:xfrm>
            <a:off x="0" y="0"/>
            <a:ext cx="2300675" cy="2075900"/>
          </a:xfrm>
          <a:prstGeom prst="rect">
            <a:avLst/>
          </a:prstGeom>
          <a:noFill/>
          <a:ln>
            <a:noFill/>
          </a:ln>
        </p:spPr>
      </p:pic>
      <p:sp>
        <p:nvSpPr>
          <p:cNvPr id="31" name="Google Shape;31;p4"/>
          <p:cNvSpPr txBox="1"/>
          <p:nvPr>
            <p:ph type="ctrTitle"/>
          </p:nvPr>
        </p:nvSpPr>
        <p:spPr>
          <a:xfrm flipH="1">
            <a:off x="-100" y="507400"/>
            <a:ext cx="8394900" cy="6705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FFFFFF"/>
              </a:buClr>
              <a:buSzPts val="3600"/>
              <a:buNone/>
              <a:defRPr sz="3600">
                <a:solidFill>
                  <a:srgbClr val="FFFFFF"/>
                </a:solidFill>
              </a:defRPr>
            </a:lvl1pPr>
            <a:lvl2pPr lvl="1" rtl="0" algn="r">
              <a:spcBef>
                <a:spcPts val="0"/>
              </a:spcBef>
              <a:spcAft>
                <a:spcPts val="0"/>
              </a:spcAft>
              <a:buClr>
                <a:srgbClr val="FFFFFF"/>
              </a:buClr>
              <a:buSzPts val="2400"/>
              <a:buNone/>
              <a:defRPr sz="2400">
                <a:solidFill>
                  <a:srgbClr val="FFFFFF"/>
                </a:solidFill>
              </a:defRPr>
            </a:lvl2pPr>
            <a:lvl3pPr lvl="2" rtl="0" algn="r">
              <a:spcBef>
                <a:spcPts val="0"/>
              </a:spcBef>
              <a:spcAft>
                <a:spcPts val="0"/>
              </a:spcAft>
              <a:buClr>
                <a:srgbClr val="FFFFFF"/>
              </a:buClr>
              <a:buSzPts val="2400"/>
              <a:buNone/>
              <a:defRPr sz="2400">
                <a:solidFill>
                  <a:srgbClr val="FFFFFF"/>
                </a:solidFill>
              </a:defRPr>
            </a:lvl3pPr>
            <a:lvl4pPr lvl="3" rtl="0" algn="r">
              <a:spcBef>
                <a:spcPts val="0"/>
              </a:spcBef>
              <a:spcAft>
                <a:spcPts val="0"/>
              </a:spcAft>
              <a:buClr>
                <a:srgbClr val="FFFFFF"/>
              </a:buClr>
              <a:buSzPts val="2400"/>
              <a:buNone/>
              <a:defRPr sz="2400">
                <a:solidFill>
                  <a:srgbClr val="FFFFFF"/>
                </a:solidFill>
              </a:defRPr>
            </a:lvl4pPr>
            <a:lvl5pPr lvl="4" rtl="0" algn="r">
              <a:spcBef>
                <a:spcPts val="0"/>
              </a:spcBef>
              <a:spcAft>
                <a:spcPts val="0"/>
              </a:spcAft>
              <a:buClr>
                <a:srgbClr val="FFFFFF"/>
              </a:buClr>
              <a:buSzPts val="2400"/>
              <a:buNone/>
              <a:defRPr sz="2400">
                <a:solidFill>
                  <a:srgbClr val="FFFFFF"/>
                </a:solidFill>
              </a:defRPr>
            </a:lvl5pPr>
            <a:lvl6pPr lvl="5" rtl="0" algn="r">
              <a:spcBef>
                <a:spcPts val="0"/>
              </a:spcBef>
              <a:spcAft>
                <a:spcPts val="0"/>
              </a:spcAft>
              <a:buClr>
                <a:srgbClr val="FFFFFF"/>
              </a:buClr>
              <a:buSzPts val="2400"/>
              <a:buNone/>
              <a:defRPr sz="2400">
                <a:solidFill>
                  <a:srgbClr val="FFFFFF"/>
                </a:solidFill>
              </a:defRPr>
            </a:lvl6pPr>
            <a:lvl7pPr lvl="6" rtl="0" algn="r">
              <a:spcBef>
                <a:spcPts val="0"/>
              </a:spcBef>
              <a:spcAft>
                <a:spcPts val="0"/>
              </a:spcAft>
              <a:buClr>
                <a:srgbClr val="FFFFFF"/>
              </a:buClr>
              <a:buSzPts val="2400"/>
              <a:buNone/>
              <a:defRPr sz="2400">
                <a:solidFill>
                  <a:srgbClr val="FFFFFF"/>
                </a:solidFill>
              </a:defRPr>
            </a:lvl7pPr>
            <a:lvl8pPr lvl="7" rtl="0" algn="r">
              <a:spcBef>
                <a:spcPts val="0"/>
              </a:spcBef>
              <a:spcAft>
                <a:spcPts val="0"/>
              </a:spcAft>
              <a:buClr>
                <a:srgbClr val="FFFFFF"/>
              </a:buClr>
              <a:buSzPts val="2400"/>
              <a:buNone/>
              <a:defRPr sz="2400">
                <a:solidFill>
                  <a:srgbClr val="FFFFFF"/>
                </a:solidFill>
              </a:defRPr>
            </a:lvl8pPr>
            <a:lvl9pPr lvl="8" rtl="0" algn="r">
              <a:spcBef>
                <a:spcPts val="0"/>
              </a:spcBef>
              <a:spcAft>
                <a:spcPts val="0"/>
              </a:spcAft>
              <a:buClr>
                <a:srgbClr val="FFFFFF"/>
              </a:buClr>
              <a:buSzPts val="2400"/>
              <a:buNone/>
              <a:defRPr sz="2400">
                <a:solidFill>
                  <a:srgbClr val="FFFFFF"/>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UMBERS + TEXT">
  <p:cSld name="CUSTOM_2_1_2">
    <p:bg>
      <p:bgPr>
        <a:gradFill>
          <a:gsLst>
            <a:gs pos="0">
              <a:srgbClr val="88D3CE"/>
            </a:gs>
            <a:gs pos="100000">
              <a:srgbClr val="423864"/>
            </a:gs>
          </a:gsLst>
          <a:lin ang="5400700" scaled="0"/>
        </a:gradFill>
      </p:bgPr>
    </p:bg>
    <p:spTree>
      <p:nvGrpSpPr>
        <p:cNvPr id="32" name="Shape 32"/>
        <p:cNvGrpSpPr/>
        <p:nvPr/>
      </p:nvGrpSpPr>
      <p:grpSpPr>
        <a:xfrm>
          <a:off x="0" y="0"/>
          <a:ext cx="0" cy="0"/>
          <a:chOff x="0" y="0"/>
          <a:chExt cx="0" cy="0"/>
        </a:xfrm>
      </p:grpSpPr>
      <p:sp>
        <p:nvSpPr>
          <p:cNvPr id="33" name="Google Shape;33;p5"/>
          <p:cNvSpPr txBox="1"/>
          <p:nvPr>
            <p:ph type="ctrTitle"/>
          </p:nvPr>
        </p:nvSpPr>
        <p:spPr>
          <a:xfrm flipH="1">
            <a:off x="-100" y="507400"/>
            <a:ext cx="8394900" cy="6705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None/>
              <a:defRPr sz="3600">
                <a:solidFill>
                  <a:srgbClr val="FFFFFF"/>
                </a:solidFill>
              </a:defRPr>
            </a:lvl1pPr>
            <a:lvl2pPr lvl="1" rtl="0" algn="r">
              <a:spcBef>
                <a:spcPts val="0"/>
              </a:spcBef>
              <a:spcAft>
                <a:spcPts val="0"/>
              </a:spcAft>
              <a:buClr>
                <a:srgbClr val="FFFFFF"/>
              </a:buClr>
              <a:buSzPts val="2400"/>
              <a:buNone/>
              <a:defRPr sz="2400">
                <a:solidFill>
                  <a:srgbClr val="FFFFFF"/>
                </a:solidFill>
              </a:defRPr>
            </a:lvl2pPr>
            <a:lvl3pPr lvl="2" rtl="0" algn="r">
              <a:spcBef>
                <a:spcPts val="0"/>
              </a:spcBef>
              <a:spcAft>
                <a:spcPts val="0"/>
              </a:spcAft>
              <a:buClr>
                <a:srgbClr val="FFFFFF"/>
              </a:buClr>
              <a:buSzPts val="2400"/>
              <a:buNone/>
              <a:defRPr sz="2400">
                <a:solidFill>
                  <a:srgbClr val="FFFFFF"/>
                </a:solidFill>
              </a:defRPr>
            </a:lvl3pPr>
            <a:lvl4pPr lvl="3" rtl="0" algn="r">
              <a:spcBef>
                <a:spcPts val="0"/>
              </a:spcBef>
              <a:spcAft>
                <a:spcPts val="0"/>
              </a:spcAft>
              <a:buClr>
                <a:srgbClr val="FFFFFF"/>
              </a:buClr>
              <a:buSzPts val="2400"/>
              <a:buNone/>
              <a:defRPr sz="2400">
                <a:solidFill>
                  <a:srgbClr val="FFFFFF"/>
                </a:solidFill>
              </a:defRPr>
            </a:lvl4pPr>
            <a:lvl5pPr lvl="4" rtl="0" algn="r">
              <a:spcBef>
                <a:spcPts val="0"/>
              </a:spcBef>
              <a:spcAft>
                <a:spcPts val="0"/>
              </a:spcAft>
              <a:buClr>
                <a:srgbClr val="FFFFFF"/>
              </a:buClr>
              <a:buSzPts val="2400"/>
              <a:buNone/>
              <a:defRPr sz="2400">
                <a:solidFill>
                  <a:srgbClr val="FFFFFF"/>
                </a:solidFill>
              </a:defRPr>
            </a:lvl5pPr>
            <a:lvl6pPr lvl="5" rtl="0" algn="r">
              <a:spcBef>
                <a:spcPts val="0"/>
              </a:spcBef>
              <a:spcAft>
                <a:spcPts val="0"/>
              </a:spcAft>
              <a:buClr>
                <a:srgbClr val="FFFFFF"/>
              </a:buClr>
              <a:buSzPts val="2400"/>
              <a:buNone/>
              <a:defRPr sz="2400">
                <a:solidFill>
                  <a:srgbClr val="FFFFFF"/>
                </a:solidFill>
              </a:defRPr>
            </a:lvl6pPr>
            <a:lvl7pPr lvl="6" rtl="0" algn="r">
              <a:spcBef>
                <a:spcPts val="0"/>
              </a:spcBef>
              <a:spcAft>
                <a:spcPts val="0"/>
              </a:spcAft>
              <a:buClr>
                <a:srgbClr val="FFFFFF"/>
              </a:buClr>
              <a:buSzPts val="2400"/>
              <a:buNone/>
              <a:defRPr sz="2400">
                <a:solidFill>
                  <a:srgbClr val="FFFFFF"/>
                </a:solidFill>
              </a:defRPr>
            </a:lvl7pPr>
            <a:lvl8pPr lvl="7" rtl="0" algn="r">
              <a:spcBef>
                <a:spcPts val="0"/>
              </a:spcBef>
              <a:spcAft>
                <a:spcPts val="0"/>
              </a:spcAft>
              <a:buClr>
                <a:srgbClr val="FFFFFF"/>
              </a:buClr>
              <a:buSzPts val="2400"/>
              <a:buNone/>
              <a:defRPr sz="2400">
                <a:solidFill>
                  <a:srgbClr val="FFFFFF"/>
                </a:solidFill>
              </a:defRPr>
            </a:lvl8pPr>
            <a:lvl9pPr lvl="8" rtl="0" algn="r">
              <a:spcBef>
                <a:spcPts val="0"/>
              </a:spcBef>
              <a:spcAft>
                <a:spcPts val="0"/>
              </a:spcAft>
              <a:buClr>
                <a:srgbClr val="FFFFFF"/>
              </a:buClr>
              <a:buSzPts val="2400"/>
              <a:buNone/>
              <a:defRPr sz="2400">
                <a:solidFill>
                  <a:srgbClr val="FFFFFF"/>
                </a:solidFill>
              </a:defRPr>
            </a:lvl9pPr>
          </a:lstStyle>
          <a:p/>
        </p:txBody>
      </p:sp>
      <p:sp>
        <p:nvSpPr>
          <p:cNvPr id="34" name="Google Shape;34;p5"/>
          <p:cNvSpPr/>
          <p:nvPr/>
        </p:nvSpPr>
        <p:spPr>
          <a:xfrm>
            <a:off x="6603225" y="2224175"/>
            <a:ext cx="2058600" cy="9027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t>         </a:t>
            </a:r>
            <a:endParaRPr/>
          </a:p>
        </p:txBody>
      </p:sp>
      <p:sp>
        <p:nvSpPr>
          <p:cNvPr id="35" name="Google Shape;35;p5"/>
          <p:cNvSpPr txBox="1"/>
          <p:nvPr>
            <p:ph hasCustomPrompt="1" idx="2" type="title"/>
          </p:nvPr>
        </p:nvSpPr>
        <p:spPr>
          <a:xfrm>
            <a:off x="6786025" y="2341875"/>
            <a:ext cx="1692900" cy="45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FFFFF"/>
              </a:buClr>
              <a:buSzPts val="3600"/>
              <a:buNone/>
              <a:defRPr sz="3600">
                <a:solidFill>
                  <a:srgbClr val="FFFFFF"/>
                </a:solidFill>
              </a:defRPr>
            </a:lvl1pPr>
            <a:lvl2pPr lvl="1"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36" name="Google Shape;36;p5"/>
          <p:cNvSpPr txBox="1"/>
          <p:nvPr>
            <p:ph idx="1" type="subTitle"/>
          </p:nvPr>
        </p:nvSpPr>
        <p:spPr>
          <a:xfrm>
            <a:off x="6679232" y="275922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37" name="Google Shape;37;p5"/>
          <p:cNvSpPr/>
          <p:nvPr/>
        </p:nvSpPr>
        <p:spPr>
          <a:xfrm>
            <a:off x="4439025" y="2224175"/>
            <a:ext cx="2058600" cy="9027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t>         </a:t>
            </a:r>
            <a:endParaRPr/>
          </a:p>
        </p:txBody>
      </p:sp>
      <p:sp>
        <p:nvSpPr>
          <p:cNvPr id="38" name="Google Shape;38;p5"/>
          <p:cNvSpPr txBox="1"/>
          <p:nvPr>
            <p:ph hasCustomPrompt="1" idx="3" type="title"/>
          </p:nvPr>
        </p:nvSpPr>
        <p:spPr>
          <a:xfrm>
            <a:off x="4621825" y="2341875"/>
            <a:ext cx="1692900" cy="45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FFFFF"/>
              </a:buClr>
              <a:buSzPts val="3600"/>
              <a:buNone/>
              <a:defRPr sz="3600">
                <a:solidFill>
                  <a:srgbClr val="FFFFFF"/>
                </a:solidFill>
              </a:defRPr>
            </a:lvl1pPr>
            <a:lvl2pPr lvl="1"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39" name="Google Shape;39;p5"/>
          <p:cNvSpPr txBox="1"/>
          <p:nvPr>
            <p:ph idx="4" type="subTitle"/>
          </p:nvPr>
        </p:nvSpPr>
        <p:spPr>
          <a:xfrm>
            <a:off x="4515032" y="275922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40" name="Google Shape;40;p5"/>
          <p:cNvSpPr/>
          <p:nvPr/>
        </p:nvSpPr>
        <p:spPr>
          <a:xfrm>
            <a:off x="6603225" y="3249050"/>
            <a:ext cx="2058600" cy="9027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t>         </a:t>
            </a:r>
            <a:endParaRPr/>
          </a:p>
        </p:txBody>
      </p:sp>
      <p:sp>
        <p:nvSpPr>
          <p:cNvPr id="41" name="Google Shape;41;p5"/>
          <p:cNvSpPr txBox="1"/>
          <p:nvPr>
            <p:ph hasCustomPrompt="1" idx="5" type="title"/>
          </p:nvPr>
        </p:nvSpPr>
        <p:spPr>
          <a:xfrm>
            <a:off x="6786025" y="3366750"/>
            <a:ext cx="1692900" cy="45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FFFFF"/>
              </a:buClr>
              <a:buSzPts val="3600"/>
              <a:buNone/>
              <a:defRPr sz="3600">
                <a:solidFill>
                  <a:srgbClr val="FFFFFF"/>
                </a:solidFill>
              </a:defRPr>
            </a:lvl1pPr>
            <a:lvl2pPr lvl="1"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42" name="Google Shape;42;p5"/>
          <p:cNvSpPr txBox="1"/>
          <p:nvPr>
            <p:ph idx="6" type="subTitle"/>
          </p:nvPr>
        </p:nvSpPr>
        <p:spPr>
          <a:xfrm>
            <a:off x="6679232" y="3784100"/>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43" name="Google Shape;43;p5"/>
          <p:cNvSpPr/>
          <p:nvPr/>
        </p:nvSpPr>
        <p:spPr>
          <a:xfrm>
            <a:off x="4439025" y="3249050"/>
            <a:ext cx="2058600" cy="9027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t>         </a:t>
            </a:r>
            <a:endParaRPr/>
          </a:p>
        </p:txBody>
      </p:sp>
      <p:sp>
        <p:nvSpPr>
          <p:cNvPr id="44" name="Google Shape;44;p5"/>
          <p:cNvSpPr txBox="1"/>
          <p:nvPr>
            <p:ph hasCustomPrompt="1" idx="7" type="title"/>
          </p:nvPr>
        </p:nvSpPr>
        <p:spPr>
          <a:xfrm>
            <a:off x="4621825" y="3366750"/>
            <a:ext cx="1692900" cy="45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FFFFF"/>
              </a:buClr>
              <a:buSzPts val="3600"/>
              <a:buNone/>
              <a:defRPr sz="3600">
                <a:solidFill>
                  <a:srgbClr val="FFFFFF"/>
                </a:solidFill>
              </a:defRPr>
            </a:lvl1pPr>
            <a:lvl2pPr lvl="1"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45" name="Google Shape;45;p5"/>
          <p:cNvSpPr txBox="1"/>
          <p:nvPr>
            <p:ph idx="8" type="subTitle"/>
          </p:nvPr>
        </p:nvSpPr>
        <p:spPr>
          <a:xfrm>
            <a:off x="4515032" y="3784100"/>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46" name="Google Shape;46;p5"/>
          <p:cNvSpPr/>
          <p:nvPr/>
        </p:nvSpPr>
        <p:spPr>
          <a:xfrm>
            <a:off x="1515950" y="1321325"/>
            <a:ext cx="2058600" cy="902700"/>
          </a:xfrm>
          <a:prstGeom prst="rect">
            <a:avLst/>
          </a:prstGeom>
          <a:no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t>         </a:t>
            </a:r>
            <a:endParaRPr/>
          </a:p>
        </p:txBody>
      </p:sp>
      <p:sp>
        <p:nvSpPr>
          <p:cNvPr id="47" name="Google Shape;47;p5"/>
          <p:cNvSpPr txBox="1"/>
          <p:nvPr>
            <p:ph hasCustomPrompt="1" idx="9" type="title"/>
          </p:nvPr>
        </p:nvSpPr>
        <p:spPr>
          <a:xfrm>
            <a:off x="1698750" y="1439025"/>
            <a:ext cx="1692900" cy="45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FFFFF"/>
              </a:buClr>
              <a:buSzPts val="3600"/>
              <a:buNone/>
              <a:defRPr sz="3600">
                <a:solidFill>
                  <a:srgbClr val="FFFFFF"/>
                </a:solidFill>
              </a:defRPr>
            </a:lvl1pPr>
            <a:lvl2pPr lvl="1"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FFFFFF"/>
              </a:buClr>
              <a:buSzPts val="4800"/>
              <a:buFont typeface="Fira Sans Extra Condensed Medium"/>
              <a:buNone/>
              <a:defRPr sz="48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48" name="Google Shape;48;p5"/>
          <p:cNvSpPr txBox="1"/>
          <p:nvPr>
            <p:ph idx="13" type="subTitle"/>
          </p:nvPr>
        </p:nvSpPr>
        <p:spPr>
          <a:xfrm>
            <a:off x="1591957" y="1856375"/>
            <a:ext cx="19065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pic>
        <p:nvPicPr>
          <p:cNvPr id="49" name="Google Shape;49;p5"/>
          <p:cNvPicPr preferRelativeResize="0"/>
          <p:nvPr/>
        </p:nvPicPr>
        <p:blipFill>
          <a:blip r:embed="rId2">
            <a:alphaModFix/>
          </a:blip>
          <a:stretch>
            <a:fillRect/>
          </a:stretch>
        </p:blipFill>
        <p:spPr>
          <a:xfrm>
            <a:off x="0" y="0"/>
            <a:ext cx="2300675" cy="20759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CUSTOM_2_1_1">
    <p:bg>
      <p:bgPr>
        <a:gradFill>
          <a:gsLst>
            <a:gs pos="0">
              <a:srgbClr val="88D3CE"/>
            </a:gs>
            <a:gs pos="100000">
              <a:srgbClr val="423864"/>
            </a:gs>
          </a:gsLst>
          <a:lin ang="5400700" scaled="0"/>
        </a:gradFill>
      </p:bgPr>
    </p:bg>
    <p:spTree>
      <p:nvGrpSpPr>
        <p:cNvPr id="50" name="Shape 50"/>
        <p:cNvGrpSpPr/>
        <p:nvPr/>
      </p:nvGrpSpPr>
      <p:grpSpPr>
        <a:xfrm>
          <a:off x="0" y="0"/>
          <a:ext cx="0" cy="0"/>
          <a:chOff x="0" y="0"/>
          <a:chExt cx="0" cy="0"/>
        </a:xfrm>
      </p:grpSpPr>
      <p:pic>
        <p:nvPicPr>
          <p:cNvPr id="51" name="Google Shape;51;p6"/>
          <p:cNvPicPr preferRelativeResize="0"/>
          <p:nvPr/>
        </p:nvPicPr>
        <p:blipFill>
          <a:blip r:embed="rId2">
            <a:alphaModFix/>
          </a:blip>
          <a:stretch>
            <a:fillRect/>
          </a:stretch>
        </p:blipFill>
        <p:spPr>
          <a:xfrm>
            <a:off x="0" y="0"/>
            <a:ext cx="2300675" cy="2075900"/>
          </a:xfrm>
          <a:prstGeom prst="rect">
            <a:avLst/>
          </a:prstGeom>
          <a:noFill/>
          <a:ln>
            <a:noFill/>
          </a:ln>
        </p:spPr>
      </p:pic>
      <p:sp>
        <p:nvSpPr>
          <p:cNvPr id="52" name="Google Shape;52;p6"/>
          <p:cNvSpPr txBox="1"/>
          <p:nvPr>
            <p:ph type="ctrTitle"/>
          </p:nvPr>
        </p:nvSpPr>
        <p:spPr>
          <a:xfrm flipH="1">
            <a:off x="355600" y="2236500"/>
            <a:ext cx="3956100" cy="670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FFFF"/>
              </a:buClr>
              <a:buSzPts val="3600"/>
              <a:buNone/>
              <a:defRPr sz="3600">
                <a:solidFill>
                  <a:srgbClr val="FFFFFF"/>
                </a:solidFill>
              </a:defRPr>
            </a:lvl1pPr>
            <a:lvl2pPr lvl="1" rtl="0" algn="r">
              <a:spcBef>
                <a:spcPts val="0"/>
              </a:spcBef>
              <a:spcAft>
                <a:spcPts val="0"/>
              </a:spcAft>
              <a:buClr>
                <a:srgbClr val="FFFFFF"/>
              </a:buClr>
              <a:buSzPts val="2400"/>
              <a:buNone/>
              <a:defRPr sz="2400">
                <a:solidFill>
                  <a:srgbClr val="FFFFFF"/>
                </a:solidFill>
              </a:defRPr>
            </a:lvl2pPr>
            <a:lvl3pPr lvl="2" rtl="0" algn="r">
              <a:spcBef>
                <a:spcPts val="0"/>
              </a:spcBef>
              <a:spcAft>
                <a:spcPts val="0"/>
              </a:spcAft>
              <a:buClr>
                <a:srgbClr val="FFFFFF"/>
              </a:buClr>
              <a:buSzPts val="2400"/>
              <a:buNone/>
              <a:defRPr sz="2400">
                <a:solidFill>
                  <a:srgbClr val="FFFFFF"/>
                </a:solidFill>
              </a:defRPr>
            </a:lvl3pPr>
            <a:lvl4pPr lvl="3" rtl="0" algn="r">
              <a:spcBef>
                <a:spcPts val="0"/>
              </a:spcBef>
              <a:spcAft>
                <a:spcPts val="0"/>
              </a:spcAft>
              <a:buClr>
                <a:srgbClr val="FFFFFF"/>
              </a:buClr>
              <a:buSzPts val="2400"/>
              <a:buNone/>
              <a:defRPr sz="2400">
                <a:solidFill>
                  <a:srgbClr val="FFFFFF"/>
                </a:solidFill>
              </a:defRPr>
            </a:lvl4pPr>
            <a:lvl5pPr lvl="4" rtl="0" algn="r">
              <a:spcBef>
                <a:spcPts val="0"/>
              </a:spcBef>
              <a:spcAft>
                <a:spcPts val="0"/>
              </a:spcAft>
              <a:buClr>
                <a:srgbClr val="FFFFFF"/>
              </a:buClr>
              <a:buSzPts val="2400"/>
              <a:buNone/>
              <a:defRPr sz="2400">
                <a:solidFill>
                  <a:srgbClr val="FFFFFF"/>
                </a:solidFill>
              </a:defRPr>
            </a:lvl5pPr>
            <a:lvl6pPr lvl="5" rtl="0" algn="r">
              <a:spcBef>
                <a:spcPts val="0"/>
              </a:spcBef>
              <a:spcAft>
                <a:spcPts val="0"/>
              </a:spcAft>
              <a:buClr>
                <a:srgbClr val="FFFFFF"/>
              </a:buClr>
              <a:buSzPts val="2400"/>
              <a:buNone/>
              <a:defRPr sz="2400">
                <a:solidFill>
                  <a:srgbClr val="FFFFFF"/>
                </a:solidFill>
              </a:defRPr>
            </a:lvl6pPr>
            <a:lvl7pPr lvl="6" rtl="0" algn="r">
              <a:spcBef>
                <a:spcPts val="0"/>
              </a:spcBef>
              <a:spcAft>
                <a:spcPts val="0"/>
              </a:spcAft>
              <a:buClr>
                <a:srgbClr val="FFFFFF"/>
              </a:buClr>
              <a:buSzPts val="2400"/>
              <a:buNone/>
              <a:defRPr sz="2400">
                <a:solidFill>
                  <a:srgbClr val="FFFFFF"/>
                </a:solidFill>
              </a:defRPr>
            </a:lvl7pPr>
            <a:lvl8pPr lvl="7" rtl="0" algn="r">
              <a:spcBef>
                <a:spcPts val="0"/>
              </a:spcBef>
              <a:spcAft>
                <a:spcPts val="0"/>
              </a:spcAft>
              <a:buClr>
                <a:srgbClr val="FFFFFF"/>
              </a:buClr>
              <a:buSzPts val="2400"/>
              <a:buNone/>
              <a:defRPr sz="2400">
                <a:solidFill>
                  <a:srgbClr val="FFFFFF"/>
                </a:solidFill>
              </a:defRPr>
            </a:lvl8pPr>
            <a:lvl9pPr lvl="8" rtl="0" algn="r">
              <a:spcBef>
                <a:spcPts val="0"/>
              </a:spcBef>
              <a:spcAft>
                <a:spcPts val="0"/>
              </a:spcAft>
              <a:buClr>
                <a:srgbClr val="FFFFFF"/>
              </a:buClr>
              <a:buSzPts val="2400"/>
              <a:buNone/>
              <a:defRPr sz="2400">
                <a:solidFill>
                  <a:srgbClr val="FFFFFF"/>
                </a:solidFill>
              </a:defRPr>
            </a:lvl9pPr>
          </a:lstStyle>
          <a:p/>
        </p:txBody>
      </p:sp>
      <p:sp>
        <p:nvSpPr>
          <p:cNvPr id="53" name="Google Shape;53;p6"/>
          <p:cNvSpPr txBox="1"/>
          <p:nvPr>
            <p:ph idx="1" type="subTitle"/>
          </p:nvPr>
        </p:nvSpPr>
        <p:spPr>
          <a:xfrm>
            <a:off x="4837607" y="2387850"/>
            <a:ext cx="1906500" cy="367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FFFFFF"/>
              </a:buClr>
              <a:buSzPts val="1200"/>
              <a:buNone/>
              <a:defRPr sz="1200">
                <a:solidFill>
                  <a:srgbClr val="FFFFFF"/>
                </a:solidFill>
              </a:defRPr>
            </a:lvl1pPr>
            <a:lvl2pPr lvl="1" rtl="0">
              <a:lnSpc>
                <a:spcPct val="100000"/>
              </a:lnSpc>
              <a:spcBef>
                <a:spcPts val="0"/>
              </a:spcBef>
              <a:spcAft>
                <a:spcPts val="0"/>
              </a:spcAft>
              <a:buClr>
                <a:srgbClr val="FFFFFF"/>
              </a:buClr>
              <a:buSzPts val="1200"/>
              <a:buNone/>
              <a:defRPr sz="1200">
                <a:solidFill>
                  <a:srgbClr val="FFFFFF"/>
                </a:solidFill>
              </a:defRPr>
            </a:lvl2pPr>
            <a:lvl3pPr lvl="2" rtl="0">
              <a:lnSpc>
                <a:spcPct val="100000"/>
              </a:lnSpc>
              <a:spcBef>
                <a:spcPts val="0"/>
              </a:spcBef>
              <a:spcAft>
                <a:spcPts val="0"/>
              </a:spcAft>
              <a:buClr>
                <a:srgbClr val="FFFFFF"/>
              </a:buClr>
              <a:buSzPts val="1200"/>
              <a:buNone/>
              <a:defRPr sz="1200">
                <a:solidFill>
                  <a:srgbClr val="FFFFFF"/>
                </a:solidFill>
              </a:defRPr>
            </a:lvl3pPr>
            <a:lvl4pPr lvl="3" rtl="0">
              <a:lnSpc>
                <a:spcPct val="100000"/>
              </a:lnSpc>
              <a:spcBef>
                <a:spcPts val="0"/>
              </a:spcBef>
              <a:spcAft>
                <a:spcPts val="0"/>
              </a:spcAft>
              <a:buClr>
                <a:srgbClr val="FFFFFF"/>
              </a:buClr>
              <a:buSzPts val="1200"/>
              <a:buNone/>
              <a:defRPr sz="1200">
                <a:solidFill>
                  <a:srgbClr val="FFFFFF"/>
                </a:solidFill>
              </a:defRPr>
            </a:lvl4pPr>
            <a:lvl5pPr lvl="4" rtl="0">
              <a:lnSpc>
                <a:spcPct val="100000"/>
              </a:lnSpc>
              <a:spcBef>
                <a:spcPts val="0"/>
              </a:spcBef>
              <a:spcAft>
                <a:spcPts val="0"/>
              </a:spcAft>
              <a:buClr>
                <a:srgbClr val="FFFFFF"/>
              </a:buClr>
              <a:buSzPts val="1200"/>
              <a:buNone/>
              <a:defRPr sz="1200">
                <a:solidFill>
                  <a:srgbClr val="FFFFFF"/>
                </a:solidFill>
              </a:defRPr>
            </a:lvl5pPr>
            <a:lvl6pPr lvl="5" rtl="0">
              <a:lnSpc>
                <a:spcPct val="100000"/>
              </a:lnSpc>
              <a:spcBef>
                <a:spcPts val="0"/>
              </a:spcBef>
              <a:spcAft>
                <a:spcPts val="0"/>
              </a:spcAft>
              <a:buClr>
                <a:srgbClr val="FFFFFF"/>
              </a:buClr>
              <a:buSzPts val="1200"/>
              <a:buNone/>
              <a:defRPr sz="1200">
                <a:solidFill>
                  <a:srgbClr val="FFFFFF"/>
                </a:solidFill>
              </a:defRPr>
            </a:lvl6pPr>
            <a:lvl7pPr lvl="6" rtl="0">
              <a:lnSpc>
                <a:spcPct val="100000"/>
              </a:lnSpc>
              <a:spcBef>
                <a:spcPts val="0"/>
              </a:spcBef>
              <a:spcAft>
                <a:spcPts val="0"/>
              </a:spcAft>
              <a:buClr>
                <a:srgbClr val="FFFFFF"/>
              </a:buClr>
              <a:buSzPts val="1200"/>
              <a:buNone/>
              <a:defRPr sz="1200">
                <a:solidFill>
                  <a:srgbClr val="FFFFFF"/>
                </a:solidFill>
              </a:defRPr>
            </a:lvl7pPr>
            <a:lvl8pPr lvl="7" rtl="0">
              <a:lnSpc>
                <a:spcPct val="100000"/>
              </a:lnSpc>
              <a:spcBef>
                <a:spcPts val="0"/>
              </a:spcBef>
              <a:spcAft>
                <a:spcPts val="0"/>
              </a:spcAft>
              <a:buClr>
                <a:srgbClr val="FFFFFF"/>
              </a:buClr>
              <a:buSzPts val="1200"/>
              <a:buNone/>
              <a:defRPr sz="1200">
                <a:solidFill>
                  <a:srgbClr val="FFFFFF"/>
                </a:solidFill>
              </a:defRPr>
            </a:lvl8pPr>
            <a:lvl9pPr lvl="8" rtl="0">
              <a:lnSpc>
                <a:spcPct val="100000"/>
              </a:lnSpc>
              <a:spcBef>
                <a:spcPts val="0"/>
              </a:spcBef>
              <a:spcAft>
                <a:spcPts val="0"/>
              </a:spcAft>
              <a:buClr>
                <a:srgbClr val="FFFFFF"/>
              </a:buClr>
              <a:buSzPts val="1200"/>
              <a:buNone/>
              <a:defRPr sz="1200">
                <a:solidFill>
                  <a:srgbClr val="FFFFFF"/>
                </a:solidFill>
              </a:defRPr>
            </a:lvl9pPr>
          </a:lstStyle>
          <a:p/>
        </p:txBody>
      </p:sp>
      <p:pic>
        <p:nvPicPr>
          <p:cNvPr id="54" name="Google Shape;54;p6"/>
          <p:cNvPicPr preferRelativeResize="0"/>
          <p:nvPr/>
        </p:nvPicPr>
        <p:blipFill>
          <a:blip r:embed="rId2">
            <a:alphaModFix/>
          </a:blip>
          <a:stretch>
            <a:fillRect/>
          </a:stretch>
        </p:blipFill>
        <p:spPr>
          <a:xfrm rot="10800000">
            <a:off x="6843325" y="3067600"/>
            <a:ext cx="2300675" cy="2075900"/>
          </a:xfrm>
          <a:prstGeom prst="rect">
            <a:avLst/>
          </a:prstGeom>
          <a:noFill/>
          <a:ln>
            <a:noFill/>
          </a:ln>
        </p:spPr>
      </p:pic>
      <p:cxnSp>
        <p:nvCxnSpPr>
          <p:cNvPr id="55" name="Google Shape;55;p6"/>
          <p:cNvCxnSpPr/>
          <p:nvPr/>
        </p:nvCxnSpPr>
        <p:spPr>
          <a:xfrm>
            <a:off x="4572000" y="1228200"/>
            <a:ext cx="0" cy="26871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CUSTOM_2">
    <p:spTree>
      <p:nvGrpSpPr>
        <p:cNvPr id="56" name="Shape 56"/>
        <p:cNvGrpSpPr/>
        <p:nvPr/>
      </p:nvGrpSpPr>
      <p:grpSpPr>
        <a:xfrm>
          <a:off x="0" y="0"/>
          <a:ext cx="0" cy="0"/>
          <a:chOff x="0" y="0"/>
          <a:chExt cx="0" cy="0"/>
        </a:xfrm>
      </p:grpSpPr>
      <p:sp>
        <p:nvSpPr>
          <p:cNvPr id="57" name="Google Shape;57;p7"/>
          <p:cNvSpPr txBox="1"/>
          <p:nvPr>
            <p:ph idx="1" type="subTitle"/>
          </p:nvPr>
        </p:nvSpPr>
        <p:spPr>
          <a:xfrm>
            <a:off x="1397425" y="2809300"/>
            <a:ext cx="3012600" cy="174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200"/>
              <a:buNone/>
              <a:defRPr sz="1200">
                <a:solidFill>
                  <a:srgbClr val="FFFFFF"/>
                </a:solidFill>
              </a:defRPr>
            </a:lvl1pPr>
            <a:lvl2pPr lvl="1" rtl="0">
              <a:lnSpc>
                <a:spcPct val="100000"/>
              </a:lnSpc>
              <a:spcBef>
                <a:spcPts val="0"/>
              </a:spcBef>
              <a:spcAft>
                <a:spcPts val="0"/>
              </a:spcAft>
              <a:buClr>
                <a:srgbClr val="FFFFFF"/>
              </a:buClr>
              <a:buSzPts val="1200"/>
              <a:buNone/>
              <a:defRPr sz="1200">
                <a:solidFill>
                  <a:srgbClr val="FFFFFF"/>
                </a:solidFill>
              </a:defRPr>
            </a:lvl2pPr>
            <a:lvl3pPr lvl="2" rtl="0">
              <a:lnSpc>
                <a:spcPct val="100000"/>
              </a:lnSpc>
              <a:spcBef>
                <a:spcPts val="0"/>
              </a:spcBef>
              <a:spcAft>
                <a:spcPts val="0"/>
              </a:spcAft>
              <a:buClr>
                <a:srgbClr val="FFFFFF"/>
              </a:buClr>
              <a:buSzPts val="1200"/>
              <a:buNone/>
              <a:defRPr sz="1200">
                <a:solidFill>
                  <a:srgbClr val="FFFFFF"/>
                </a:solidFill>
              </a:defRPr>
            </a:lvl3pPr>
            <a:lvl4pPr lvl="3" rtl="0">
              <a:lnSpc>
                <a:spcPct val="100000"/>
              </a:lnSpc>
              <a:spcBef>
                <a:spcPts val="0"/>
              </a:spcBef>
              <a:spcAft>
                <a:spcPts val="0"/>
              </a:spcAft>
              <a:buClr>
                <a:srgbClr val="FFFFFF"/>
              </a:buClr>
              <a:buSzPts val="1200"/>
              <a:buNone/>
              <a:defRPr sz="1200">
                <a:solidFill>
                  <a:srgbClr val="FFFFFF"/>
                </a:solidFill>
              </a:defRPr>
            </a:lvl4pPr>
            <a:lvl5pPr lvl="4" rtl="0">
              <a:lnSpc>
                <a:spcPct val="100000"/>
              </a:lnSpc>
              <a:spcBef>
                <a:spcPts val="0"/>
              </a:spcBef>
              <a:spcAft>
                <a:spcPts val="0"/>
              </a:spcAft>
              <a:buClr>
                <a:srgbClr val="FFFFFF"/>
              </a:buClr>
              <a:buSzPts val="1200"/>
              <a:buNone/>
              <a:defRPr sz="1200">
                <a:solidFill>
                  <a:srgbClr val="FFFFFF"/>
                </a:solidFill>
              </a:defRPr>
            </a:lvl5pPr>
            <a:lvl6pPr lvl="5" rtl="0">
              <a:lnSpc>
                <a:spcPct val="100000"/>
              </a:lnSpc>
              <a:spcBef>
                <a:spcPts val="0"/>
              </a:spcBef>
              <a:spcAft>
                <a:spcPts val="0"/>
              </a:spcAft>
              <a:buClr>
                <a:srgbClr val="FFFFFF"/>
              </a:buClr>
              <a:buSzPts val="1200"/>
              <a:buNone/>
              <a:defRPr sz="1200">
                <a:solidFill>
                  <a:srgbClr val="FFFFFF"/>
                </a:solidFill>
              </a:defRPr>
            </a:lvl6pPr>
            <a:lvl7pPr lvl="6" rtl="0">
              <a:lnSpc>
                <a:spcPct val="100000"/>
              </a:lnSpc>
              <a:spcBef>
                <a:spcPts val="0"/>
              </a:spcBef>
              <a:spcAft>
                <a:spcPts val="0"/>
              </a:spcAft>
              <a:buClr>
                <a:srgbClr val="FFFFFF"/>
              </a:buClr>
              <a:buSzPts val="1200"/>
              <a:buNone/>
              <a:defRPr sz="1200">
                <a:solidFill>
                  <a:srgbClr val="FFFFFF"/>
                </a:solidFill>
              </a:defRPr>
            </a:lvl7pPr>
            <a:lvl8pPr lvl="7" rtl="0">
              <a:lnSpc>
                <a:spcPct val="100000"/>
              </a:lnSpc>
              <a:spcBef>
                <a:spcPts val="0"/>
              </a:spcBef>
              <a:spcAft>
                <a:spcPts val="0"/>
              </a:spcAft>
              <a:buClr>
                <a:srgbClr val="FFFFFF"/>
              </a:buClr>
              <a:buSzPts val="1200"/>
              <a:buNone/>
              <a:defRPr sz="1200">
                <a:solidFill>
                  <a:srgbClr val="FFFFFF"/>
                </a:solidFill>
              </a:defRPr>
            </a:lvl8pPr>
            <a:lvl9pPr lvl="8" rtl="0">
              <a:lnSpc>
                <a:spcPct val="100000"/>
              </a:lnSpc>
              <a:spcBef>
                <a:spcPts val="0"/>
              </a:spcBef>
              <a:spcAft>
                <a:spcPts val="0"/>
              </a:spcAft>
              <a:buClr>
                <a:srgbClr val="FFFFFF"/>
              </a:buClr>
              <a:buSzPts val="1200"/>
              <a:buNone/>
              <a:defRPr sz="1200">
                <a:solidFill>
                  <a:srgbClr val="FFFFFF"/>
                </a:solidFill>
              </a:defRPr>
            </a:lvl9pPr>
          </a:lstStyle>
          <a:p/>
        </p:txBody>
      </p:sp>
      <p:pic>
        <p:nvPicPr>
          <p:cNvPr id="58" name="Google Shape;58;p7"/>
          <p:cNvPicPr preferRelativeResize="0"/>
          <p:nvPr/>
        </p:nvPicPr>
        <p:blipFill>
          <a:blip r:embed="rId2">
            <a:alphaModFix/>
          </a:blip>
          <a:stretch>
            <a:fillRect/>
          </a:stretch>
        </p:blipFill>
        <p:spPr>
          <a:xfrm rot="10800000">
            <a:off x="5334325" y="1725475"/>
            <a:ext cx="3802725" cy="3431200"/>
          </a:xfrm>
          <a:prstGeom prst="rect">
            <a:avLst/>
          </a:prstGeom>
          <a:noFill/>
          <a:ln>
            <a:noFill/>
          </a:ln>
        </p:spPr>
      </p:pic>
      <p:cxnSp>
        <p:nvCxnSpPr>
          <p:cNvPr id="59" name="Google Shape;59;p7"/>
          <p:cNvCxnSpPr/>
          <p:nvPr/>
        </p:nvCxnSpPr>
        <p:spPr>
          <a:xfrm>
            <a:off x="3444375" y="2693550"/>
            <a:ext cx="1797900" cy="0"/>
          </a:xfrm>
          <a:prstGeom prst="straightConnector1">
            <a:avLst/>
          </a:prstGeom>
          <a:noFill/>
          <a:ln cap="flat" cmpd="sng" w="19050">
            <a:solidFill>
              <a:srgbClr val="FFFFFF"/>
            </a:solidFill>
            <a:prstDash val="solid"/>
            <a:round/>
            <a:headEnd len="med" w="med" type="none"/>
            <a:tailEnd len="med" w="med" type="none"/>
          </a:ln>
        </p:spPr>
      </p:cxnSp>
      <p:sp>
        <p:nvSpPr>
          <p:cNvPr id="60" name="Google Shape;60;p7"/>
          <p:cNvSpPr txBox="1"/>
          <p:nvPr>
            <p:ph type="ctrTitle"/>
          </p:nvPr>
        </p:nvSpPr>
        <p:spPr>
          <a:xfrm flipH="1">
            <a:off x="2714084" y="1890188"/>
            <a:ext cx="3956100" cy="6705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4800"/>
              <a:buNone/>
              <a:defRPr sz="4800">
                <a:solidFill>
                  <a:srgbClr val="FFFFFF"/>
                </a:solidFill>
              </a:defRPr>
            </a:lvl1pPr>
            <a:lvl2pPr lvl="1" rtl="0" algn="r">
              <a:spcBef>
                <a:spcPts val="0"/>
              </a:spcBef>
              <a:spcAft>
                <a:spcPts val="0"/>
              </a:spcAft>
              <a:buClr>
                <a:srgbClr val="FFFFFF"/>
              </a:buClr>
              <a:buSzPts val="2400"/>
              <a:buNone/>
              <a:defRPr sz="2400">
                <a:solidFill>
                  <a:srgbClr val="FFFFFF"/>
                </a:solidFill>
              </a:defRPr>
            </a:lvl2pPr>
            <a:lvl3pPr lvl="2" rtl="0" algn="r">
              <a:spcBef>
                <a:spcPts val="0"/>
              </a:spcBef>
              <a:spcAft>
                <a:spcPts val="0"/>
              </a:spcAft>
              <a:buClr>
                <a:srgbClr val="FFFFFF"/>
              </a:buClr>
              <a:buSzPts val="2400"/>
              <a:buNone/>
              <a:defRPr sz="2400">
                <a:solidFill>
                  <a:srgbClr val="FFFFFF"/>
                </a:solidFill>
              </a:defRPr>
            </a:lvl3pPr>
            <a:lvl4pPr lvl="3" rtl="0" algn="r">
              <a:spcBef>
                <a:spcPts val="0"/>
              </a:spcBef>
              <a:spcAft>
                <a:spcPts val="0"/>
              </a:spcAft>
              <a:buClr>
                <a:srgbClr val="FFFFFF"/>
              </a:buClr>
              <a:buSzPts val="2400"/>
              <a:buNone/>
              <a:defRPr sz="2400">
                <a:solidFill>
                  <a:srgbClr val="FFFFFF"/>
                </a:solidFill>
              </a:defRPr>
            </a:lvl4pPr>
            <a:lvl5pPr lvl="4" rtl="0" algn="r">
              <a:spcBef>
                <a:spcPts val="0"/>
              </a:spcBef>
              <a:spcAft>
                <a:spcPts val="0"/>
              </a:spcAft>
              <a:buClr>
                <a:srgbClr val="FFFFFF"/>
              </a:buClr>
              <a:buSzPts val="2400"/>
              <a:buNone/>
              <a:defRPr sz="2400">
                <a:solidFill>
                  <a:srgbClr val="FFFFFF"/>
                </a:solidFill>
              </a:defRPr>
            </a:lvl5pPr>
            <a:lvl6pPr lvl="5" rtl="0" algn="r">
              <a:spcBef>
                <a:spcPts val="0"/>
              </a:spcBef>
              <a:spcAft>
                <a:spcPts val="0"/>
              </a:spcAft>
              <a:buClr>
                <a:srgbClr val="FFFFFF"/>
              </a:buClr>
              <a:buSzPts val="2400"/>
              <a:buNone/>
              <a:defRPr sz="2400">
                <a:solidFill>
                  <a:srgbClr val="FFFFFF"/>
                </a:solidFill>
              </a:defRPr>
            </a:lvl6pPr>
            <a:lvl7pPr lvl="6" rtl="0" algn="r">
              <a:spcBef>
                <a:spcPts val="0"/>
              </a:spcBef>
              <a:spcAft>
                <a:spcPts val="0"/>
              </a:spcAft>
              <a:buClr>
                <a:srgbClr val="FFFFFF"/>
              </a:buClr>
              <a:buSzPts val="2400"/>
              <a:buNone/>
              <a:defRPr sz="2400">
                <a:solidFill>
                  <a:srgbClr val="FFFFFF"/>
                </a:solidFill>
              </a:defRPr>
            </a:lvl7pPr>
            <a:lvl8pPr lvl="7" rtl="0" algn="r">
              <a:spcBef>
                <a:spcPts val="0"/>
              </a:spcBef>
              <a:spcAft>
                <a:spcPts val="0"/>
              </a:spcAft>
              <a:buClr>
                <a:srgbClr val="FFFFFF"/>
              </a:buClr>
              <a:buSzPts val="2400"/>
              <a:buNone/>
              <a:defRPr sz="2400">
                <a:solidFill>
                  <a:srgbClr val="FFFFFF"/>
                </a:solidFill>
              </a:defRPr>
            </a:lvl8pPr>
            <a:lvl9pPr lvl="8" rtl="0" algn="r">
              <a:spcBef>
                <a:spcPts val="0"/>
              </a:spcBef>
              <a:spcAft>
                <a:spcPts val="0"/>
              </a:spcAft>
              <a:buClr>
                <a:srgbClr val="FFFFFF"/>
              </a:buClr>
              <a:buSzPts val="2400"/>
              <a:buNone/>
              <a:defRPr sz="2400">
                <a:solidFill>
                  <a:srgbClr val="FFFFFF"/>
                </a:solidFill>
              </a:defRPr>
            </a:lvl9pPr>
          </a:lstStyle>
          <a:p/>
        </p:txBody>
      </p:sp>
    </p:spTree>
  </p:cSld>
  <p:clrMapOvr>
    <a:masterClrMapping/>
  </p:clrMapOvr>
  <p:extLst>
    <p:ext uri="{DCECCB84-F9BA-43D5-87BE-67443E8EF086}">
      <p15:sldGuideLst>
        <p15:guide id="1" pos="2778">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p:cSld name="CUSTOM_3">
    <p:spTree>
      <p:nvGrpSpPr>
        <p:cNvPr id="61" name="Shape 61"/>
        <p:cNvGrpSpPr/>
        <p:nvPr/>
      </p:nvGrpSpPr>
      <p:grpSpPr>
        <a:xfrm>
          <a:off x="0" y="0"/>
          <a:ext cx="0" cy="0"/>
          <a:chOff x="0" y="0"/>
          <a:chExt cx="0" cy="0"/>
        </a:xfrm>
      </p:grpSpPr>
      <p:pic>
        <p:nvPicPr>
          <p:cNvPr id="62" name="Google Shape;62;p8"/>
          <p:cNvPicPr preferRelativeResize="0"/>
          <p:nvPr/>
        </p:nvPicPr>
        <p:blipFill>
          <a:blip r:embed="rId2">
            <a:alphaModFix/>
          </a:blip>
          <a:stretch>
            <a:fillRect/>
          </a:stretch>
        </p:blipFill>
        <p:spPr>
          <a:xfrm flipH="1">
            <a:off x="6843225" y="0"/>
            <a:ext cx="2300675" cy="2075900"/>
          </a:xfrm>
          <a:prstGeom prst="rect">
            <a:avLst/>
          </a:prstGeom>
          <a:noFill/>
          <a:ln>
            <a:noFill/>
          </a:ln>
        </p:spPr>
      </p:pic>
      <p:sp>
        <p:nvSpPr>
          <p:cNvPr id="63" name="Google Shape;63;p8"/>
          <p:cNvSpPr txBox="1"/>
          <p:nvPr>
            <p:ph type="ctrTitle"/>
          </p:nvPr>
        </p:nvSpPr>
        <p:spPr>
          <a:xfrm>
            <a:off x="749100" y="507400"/>
            <a:ext cx="8394900" cy="670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None/>
              <a:defRPr sz="3600">
                <a:solidFill>
                  <a:srgbClr val="FFFFFF"/>
                </a:solidFill>
              </a:defRPr>
            </a:lvl1pPr>
            <a:lvl2pPr lvl="1" rtl="0" algn="r">
              <a:spcBef>
                <a:spcPts val="0"/>
              </a:spcBef>
              <a:spcAft>
                <a:spcPts val="0"/>
              </a:spcAft>
              <a:buClr>
                <a:srgbClr val="FFFFFF"/>
              </a:buClr>
              <a:buSzPts val="2400"/>
              <a:buNone/>
              <a:defRPr sz="2400">
                <a:solidFill>
                  <a:srgbClr val="FFFFFF"/>
                </a:solidFill>
              </a:defRPr>
            </a:lvl2pPr>
            <a:lvl3pPr lvl="2" rtl="0" algn="r">
              <a:spcBef>
                <a:spcPts val="0"/>
              </a:spcBef>
              <a:spcAft>
                <a:spcPts val="0"/>
              </a:spcAft>
              <a:buClr>
                <a:srgbClr val="FFFFFF"/>
              </a:buClr>
              <a:buSzPts val="2400"/>
              <a:buNone/>
              <a:defRPr sz="2400">
                <a:solidFill>
                  <a:srgbClr val="FFFFFF"/>
                </a:solidFill>
              </a:defRPr>
            </a:lvl3pPr>
            <a:lvl4pPr lvl="3" rtl="0" algn="r">
              <a:spcBef>
                <a:spcPts val="0"/>
              </a:spcBef>
              <a:spcAft>
                <a:spcPts val="0"/>
              </a:spcAft>
              <a:buClr>
                <a:srgbClr val="FFFFFF"/>
              </a:buClr>
              <a:buSzPts val="2400"/>
              <a:buNone/>
              <a:defRPr sz="2400">
                <a:solidFill>
                  <a:srgbClr val="FFFFFF"/>
                </a:solidFill>
              </a:defRPr>
            </a:lvl4pPr>
            <a:lvl5pPr lvl="4" rtl="0" algn="r">
              <a:spcBef>
                <a:spcPts val="0"/>
              </a:spcBef>
              <a:spcAft>
                <a:spcPts val="0"/>
              </a:spcAft>
              <a:buClr>
                <a:srgbClr val="FFFFFF"/>
              </a:buClr>
              <a:buSzPts val="2400"/>
              <a:buNone/>
              <a:defRPr sz="2400">
                <a:solidFill>
                  <a:srgbClr val="FFFFFF"/>
                </a:solidFill>
              </a:defRPr>
            </a:lvl5pPr>
            <a:lvl6pPr lvl="5" rtl="0" algn="r">
              <a:spcBef>
                <a:spcPts val="0"/>
              </a:spcBef>
              <a:spcAft>
                <a:spcPts val="0"/>
              </a:spcAft>
              <a:buClr>
                <a:srgbClr val="FFFFFF"/>
              </a:buClr>
              <a:buSzPts val="2400"/>
              <a:buNone/>
              <a:defRPr sz="2400">
                <a:solidFill>
                  <a:srgbClr val="FFFFFF"/>
                </a:solidFill>
              </a:defRPr>
            </a:lvl6pPr>
            <a:lvl7pPr lvl="6" rtl="0" algn="r">
              <a:spcBef>
                <a:spcPts val="0"/>
              </a:spcBef>
              <a:spcAft>
                <a:spcPts val="0"/>
              </a:spcAft>
              <a:buClr>
                <a:srgbClr val="FFFFFF"/>
              </a:buClr>
              <a:buSzPts val="2400"/>
              <a:buNone/>
              <a:defRPr sz="2400">
                <a:solidFill>
                  <a:srgbClr val="FFFFFF"/>
                </a:solidFill>
              </a:defRPr>
            </a:lvl7pPr>
            <a:lvl8pPr lvl="7" rtl="0" algn="r">
              <a:spcBef>
                <a:spcPts val="0"/>
              </a:spcBef>
              <a:spcAft>
                <a:spcPts val="0"/>
              </a:spcAft>
              <a:buClr>
                <a:srgbClr val="FFFFFF"/>
              </a:buClr>
              <a:buSzPts val="2400"/>
              <a:buNone/>
              <a:defRPr sz="2400">
                <a:solidFill>
                  <a:srgbClr val="FFFFFF"/>
                </a:solidFill>
              </a:defRPr>
            </a:lvl8pPr>
            <a:lvl9pPr lvl="8" rtl="0" algn="r">
              <a:spcBef>
                <a:spcPts val="0"/>
              </a:spcBef>
              <a:spcAft>
                <a:spcPts val="0"/>
              </a:spcAft>
              <a:buClr>
                <a:srgbClr val="FFFFFF"/>
              </a:buClr>
              <a:buSzPts val="2400"/>
              <a:buNone/>
              <a:defRPr sz="2400">
                <a:solidFill>
                  <a:srgbClr val="FFFFFF"/>
                </a:solidFill>
              </a:defRPr>
            </a:lvl9pPr>
          </a:lstStyle>
          <a:p/>
        </p:txBody>
      </p:sp>
      <p:sp>
        <p:nvSpPr>
          <p:cNvPr id="64" name="Google Shape;64;p8"/>
          <p:cNvSpPr txBox="1"/>
          <p:nvPr>
            <p:ph idx="2" type="ctrTitle"/>
          </p:nvPr>
        </p:nvSpPr>
        <p:spPr>
          <a:xfrm>
            <a:off x="2750155" y="1802125"/>
            <a:ext cx="1570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65" name="Google Shape;65;p8"/>
          <p:cNvSpPr txBox="1"/>
          <p:nvPr>
            <p:ph idx="1" type="subTitle"/>
          </p:nvPr>
        </p:nvSpPr>
        <p:spPr>
          <a:xfrm>
            <a:off x="2750119" y="2263575"/>
            <a:ext cx="15702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6" name="Google Shape;66;p8"/>
          <p:cNvSpPr txBox="1"/>
          <p:nvPr>
            <p:ph idx="3" type="ctrTitle"/>
          </p:nvPr>
        </p:nvSpPr>
        <p:spPr>
          <a:xfrm>
            <a:off x="4800201" y="1802125"/>
            <a:ext cx="1570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67" name="Google Shape;67;p8"/>
          <p:cNvSpPr txBox="1"/>
          <p:nvPr>
            <p:ph idx="4" type="subTitle"/>
          </p:nvPr>
        </p:nvSpPr>
        <p:spPr>
          <a:xfrm>
            <a:off x="4800165" y="2263575"/>
            <a:ext cx="15702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8" name="Google Shape;68;p8"/>
          <p:cNvSpPr txBox="1"/>
          <p:nvPr>
            <p:ph idx="5" type="ctrTitle"/>
          </p:nvPr>
        </p:nvSpPr>
        <p:spPr>
          <a:xfrm>
            <a:off x="3794948" y="3600050"/>
            <a:ext cx="15702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400"/>
              <a:buNone/>
              <a:defRPr sz="14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69" name="Google Shape;69;p8"/>
          <p:cNvSpPr txBox="1"/>
          <p:nvPr>
            <p:ph idx="6" type="subTitle"/>
          </p:nvPr>
        </p:nvSpPr>
        <p:spPr>
          <a:xfrm>
            <a:off x="3753025" y="4061500"/>
            <a:ext cx="1653900" cy="36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p:cSld name="CUSTOM_4">
    <p:spTree>
      <p:nvGrpSpPr>
        <p:cNvPr id="70" name="Shape 70"/>
        <p:cNvGrpSpPr/>
        <p:nvPr/>
      </p:nvGrpSpPr>
      <p:grpSpPr>
        <a:xfrm>
          <a:off x="0" y="0"/>
          <a:ext cx="0" cy="0"/>
          <a:chOff x="0" y="0"/>
          <a:chExt cx="0" cy="0"/>
        </a:xfrm>
      </p:grpSpPr>
      <p:pic>
        <p:nvPicPr>
          <p:cNvPr id="71" name="Google Shape;71;p9"/>
          <p:cNvPicPr preferRelativeResize="0"/>
          <p:nvPr/>
        </p:nvPicPr>
        <p:blipFill>
          <a:blip r:embed="rId2">
            <a:alphaModFix/>
          </a:blip>
          <a:stretch>
            <a:fillRect/>
          </a:stretch>
        </p:blipFill>
        <p:spPr>
          <a:xfrm>
            <a:off x="100" y="0"/>
            <a:ext cx="3802725" cy="3431200"/>
          </a:xfrm>
          <a:prstGeom prst="rect">
            <a:avLst/>
          </a:prstGeom>
          <a:noFill/>
          <a:ln>
            <a:noFill/>
          </a:ln>
        </p:spPr>
      </p:pic>
      <p:pic>
        <p:nvPicPr>
          <p:cNvPr id="72" name="Google Shape;72;p9"/>
          <p:cNvPicPr preferRelativeResize="0"/>
          <p:nvPr/>
        </p:nvPicPr>
        <p:blipFill>
          <a:blip r:embed="rId2">
            <a:alphaModFix/>
          </a:blip>
          <a:stretch>
            <a:fillRect/>
          </a:stretch>
        </p:blipFill>
        <p:spPr>
          <a:xfrm rot="10800000">
            <a:off x="5334325" y="1725475"/>
            <a:ext cx="3802725" cy="3431200"/>
          </a:xfrm>
          <a:prstGeom prst="rect">
            <a:avLst/>
          </a:prstGeom>
          <a:noFill/>
          <a:ln>
            <a:noFill/>
          </a:ln>
        </p:spPr>
      </p:pic>
      <p:sp>
        <p:nvSpPr>
          <p:cNvPr id="73" name="Google Shape;73;p9"/>
          <p:cNvSpPr txBox="1"/>
          <p:nvPr>
            <p:ph type="ctrTitle"/>
          </p:nvPr>
        </p:nvSpPr>
        <p:spPr>
          <a:xfrm>
            <a:off x="1250675" y="1851425"/>
            <a:ext cx="6658800" cy="6705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600"/>
              <a:buNone/>
              <a:defRPr sz="3600">
                <a:solidFill>
                  <a:srgbClr val="FFFFFF"/>
                </a:solidFill>
              </a:defRPr>
            </a:lvl1pPr>
            <a:lvl2pPr lvl="1" rtl="0" algn="ctr">
              <a:spcBef>
                <a:spcPts val="0"/>
              </a:spcBef>
              <a:spcAft>
                <a:spcPts val="0"/>
              </a:spcAft>
              <a:buClr>
                <a:srgbClr val="FFFFFF"/>
              </a:buClr>
              <a:buSzPts val="1800"/>
              <a:buNone/>
              <a:defRPr sz="1800">
                <a:solidFill>
                  <a:srgbClr val="FFFFFF"/>
                </a:solidFill>
              </a:defRPr>
            </a:lvl2pPr>
            <a:lvl3pPr lvl="2" rtl="0" algn="ctr">
              <a:spcBef>
                <a:spcPts val="0"/>
              </a:spcBef>
              <a:spcAft>
                <a:spcPts val="0"/>
              </a:spcAft>
              <a:buClr>
                <a:srgbClr val="FFFFFF"/>
              </a:buClr>
              <a:buSzPts val="1800"/>
              <a:buNone/>
              <a:defRPr sz="1800">
                <a:solidFill>
                  <a:srgbClr val="FFFFFF"/>
                </a:solidFill>
              </a:defRPr>
            </a:lvl3pPr>
            <a:lvl4pPr lvl="3" rtl="0" algn="ctr">
              <a:spcBef>
                <a:spcPts val="0"/>
              </a:spcBef>
              <a:spcAft>
                <a:spcPts val="0"/>
              </a:spcAft>
              <a:buClr>
                <a:srgbClr val="FFFFFF"/>
              </a:buClr>
              <a:buSzPts val="1800"/>
              <a:buNone/>
              <a:defRPr sz="1800">
                <a:solidFill>
                  <a:srgbClr val="FFFFFF"/>
                </a:solidFill>
              </a:defRPr>
            </a:lvl4pPr>
            <a:lvl5pPr lvl="4" rtl="0" algn="ctr">
              <a:spcBef>
                <a:spcPts val="0"/>
              </a:spcBef>
              <a:spcAft>
                <a:spcPts val="0"/>
              </a:spcAft>
              <a:buClr>
                <a:srgbClr val="FFFFFF"/>
              </a:buClr>
              <a:buSzPts val="1800"/>
              <a:buNone/>
              <a:defRPr sz="1800">
                <a:solidFill>
                  <a:srgbClr val="FFFFFF"/>
                </a:solidFill>
              </a:defRPr>
            </a:lvl5pPr>
            <a:lvl6pPr lvl="5" rtl="0" algn="ctr">
              <a:spcBef>
                <a:spcPts val="0"/>
              </a:spcBef>
              <a:spcAft>
                <a:spcPts val="0"/>
              </a:spcAft>
              <a:buClr>
                <a:srgbClr val="FFFFFF"/>
              </a:buClr>
              <a:buSzPts val="1800"/>
              <a:buNone/>
              <a:defRPr sz="1800">
                <a:solidFill>
                  <a:srgbClr val="FFFFFF"/>
                </a:solidFill>
              </a:defRPr>
            </a:lvl6pPr>
            <a:lvl7pPr lvl="6" rtl="0" algn="ctr">
              <a:spcBef>
                <a:spcPts val="0"/>
              </a:spcBef>
              <a:spcAft>
                <a:spcPts val="0"/>
              </a:spcAft>
              <a:buClr>
                <a:srgbClr val="FFFFFF"/>
              </a:buClr>
              <a:buSzPts val="1800"/>
              <a:buNone/>
              <a:defRPr sz="1800">
                <a:solidFill>
                  <a:srgbClr val="FFFFFF"/>
                </a:solidFill>
              </a:defRPr>
            </a:lvl7pPr>
            <a:lvl8pPr lvl="7" rtl="0" algn="ctr">
              <a:spcBef>
                <a:spcPts val="0"/>
              </a:spcBef>
              <a:spcAft>
                <a:spcPts val="0"/>
              </a:spcAft>
              <a:buClr>
                <a:srgbClr val="FFFFFF"/>
              </a:buClr>
              <a:buSzPts val="1800"/>
              <a:buNone/>
              <a:defRPr sz="1800">
                <a:solidFill>
                  <a:srgbClr val="FFFFFF"/>
                </a:solidFill>
              </a:defRPr>
            </a:lvl8pPr>
            <a:lvl9pPr lvl="8" rtl="0" algn="ctr">
              <a:spcBef>
                <a:spcPts val="0"/>
              </a:spcBef>
              <a:spcAft>
                <a:spcPts val="0"/>
              </a:spcAft>
              <a:buClr>
                <a:srgbClr val="FFFFFF"/>
              </a:buClr>
              <a:buSzPts val="1800"/>
              <a:buNone/>
              <a:defRPr sz="1800">
                <a:solidFill>
                  <a:srgbClr val="FFFFFF"/>
                </a:solidFill>
              </a:defRPr>
            </a:lvl9pPr>
          </a:lstStyle>
          <a:p/>
        </p:txBody>
      </p:sp>
      <p:sp>
        <p:nvSpPr>
          <p:cNvPr id="74" name="Google Shape;74;p9"/>
          <p:cNvSpPr txBox="1"/>
          <p:nvPr>
            <p:ph idx="1" type="subTitle"/>
          </p:nvPr>
        </p:nvSpPr>
        <p:spPr>
          <a:xfrm>
            <a:off x="3114750" y="2640476"/>
            <a:ext cx="2930700" cy="65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cxnSp>
        <p:nvCxnSpPr>
          <p:cNvPr id="75" name="Google Shape;75;p9"/>
          <p:cNvCxnSpPr/>
          <p:nvPr/>
        </p:nvCxnSpPr>
        <p:spPr>
          <a:xfrm>
            <a:off x="3681150" y="2571750"/>
            <a:ext cx="17979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p:cSld name="CUSTOM_5">
    <p:spTree>
      <p:nvGrpSpPr>
        <p:cNvPr id="76" name="Shape 76"/>
        <p:cNvGrpSpPr/>
        <p:nvPr/>
      </p:nvGrpSpPr>
      <p:grpSpPr>
        <a:xfrm>
          <a:off x="0" y="0"/>
          <a:ext cx="0" cy="0"/>
          <a:chOff x="0" y="0"/>
          <a:chExt cx="0" cy="0"/>
        </a:xfrm>
      </p:grpSpPr>
      <p:sp>
        <p:nvSpPr>
          <p:cNvPr id="77" name="Google Shape;77;p10"/>
          <p:cNvSpPr txBox="1"/>
          <p:nvPr>
            <p:ph idx="1" type="subTitle"/>
          </p:nvPr>
        </p:nvSpPr>
        <p:spPr>
          <a:xfrm>
            <a:off x="2336855" y="2792539"/>
            <a:ext cx="2085600" cy="4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78" name="Google Shape;78;p10"/>
          <p:cNvSpPr txBox="1"/>
          <p:nvPr>
            <p:ph idx="2" type="subTitle"/>
          </p:nvPr>
        </p:nvSpPr>
        <p:spPr>
          <a:xfrm>
            <a:off x="4721655" y="2806554"/>
            <a:ext cx="2085600" cy="4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pic>
        <p:nvPicPr>
          <p:cNvPr id="79" name="Google Shape;79;p10"/>
          <p:cNvPicPr preferRelativeResize="0"/>
          <p:nvPr/>
        </p:nvPicPr>
        <p:blipFill>
          <a:blip r:embed="rId2">
            <a:alphaModFix/>
          </a:blip>
          <a:stretch>
            <a:fillRect/>
          </a:stretch>
        </p:blipFill>
        <p:spPr>
          <a:xfrm>
            <a:off x="0" y="0"/>
            <a:ext cx="2300675" cy="2075900"/>
          </a:xfrm>
          <a:prstGeom prst="rect">
            <a:avLst/>
          </a:prstGeom>
          <a:noFill/>
          <a:ln>
            <a:noFill/>
          </a:ln>
        </p:spPr>
      </p:pic>
      <p:sp>
        <p:nvSpPr>
          <p:cNvPr id="80" name="Google Shape;80;p10"/>
          <p:cNvSpPr txBox="1"/>
          <p:nvPr>
            <p:ph type="ctrTitle"/>
          </p:nvPr>
        </p:nvSpPr>
        <p:spPr>
          <a:xfrm flipH="1">
            <a:off x="4721600" y="507400"/>
            <a:ext cx="3673200" cy="6705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FFFFFF"/>
              </a:buClr>
              <a:buSzPts val="3600"/>
              <a:buNone/>
              <a:defRPr sz="3600">
                <a:solidFill>
                  <a:srgbClr val="FFFFFF"/>
                </a:solidFill>
              </a:defRPr>
            </a:lvl1pPr>
            <a:lvl2pPr lvl="1" rtl="0" algn="r">
              <a:spcBef>
                <a:spcPts val="0"/>
              </a:spcBef>
              <a:spcAft>
                <a:spcPts val="0"/>
              </a:spcAft>
              <a:buClr>
                <a:srgbClr val="FFFFFF"/>
              </a:buClr>
              <a:buSzPts val="2400"/>
              <a:buNone/>
              <a:defRPr sz="2400">
                <a:solidFill>
                  <a:srgbClr val="FFFFFF"/>
                </a:solidFill>
              </a:defRPr>
            </a:lvl2pPr>
            <a:lvl3pPr lvl="2" rtl="0" algn="r">
              <a:spcBef>
                <a:spcPts val="0"/>
              </a:spcBef>
              <a:spcAft>
                <a:spcPts val="0"/>
              </a:spcAft>
              <a:buClr>
                <a:srgbClr val="FFFFFF"/>
              </a:buClr>
              <a:buSzPts val="2400"/>
              <a:buNone/>
              <a:defRPr sz="2400">
                <a:solidFill>
                  <a:srgbClr val="FFFFFF"/>
                </a:solidFill>
              </a:defRPr>
            </a:lvl3pPr>
            <a:lvl4pPr lvl="3" rtl="0" algn="r">
              <a:spcBef>
                <a:spcPts val="0"/>
              </a:spcBef>
              <a:spcAft>
                <a:spcPts val="0"/>
              </a:spcAft>
              <a:buClr>
                <a:srgbClr val="FFFFFF"/>
              </a:buClr>
              <a:buSzPts val="2400"/>
              <a:buNone/>
              <a:defRPr sz="2400">
                <a:solidFill>
                  <a:srgbClr val="FFFFFF"/>
                </a:solidFill>
              </a:defRPr>
            </a:lvl4pPr>
            <a:lvl5pPr lvl="4" rtl="0" algn="r">
              <a:spcBef>
                <a:spcPts val="0"/>
              </a:spcBef>
              <a:spcAft>
                <a:spcPts val="0"/>
              </a:spcAft>
              <a:buClr>
                <a:srgbClr val="FFFFFF"/>
              </a:buClr>
              <a:buSzPts val="2400"/>
              <a:buNone/>
              <a:defRPr sz="2400">
                <a:solidFill>
                  <a:srgbClr val="FFFFFF"/>
                </a:solidFill>
              </a:defRPr>
            </a:lvl5pPr>
            <a:lvl6pPr lvl="5" rtl="0" algn="r">
              <a:spcBef>
                <a:spcPts val="0"/>
              </a:spcBef>
              <a:spcAft>
                <a:spcPts val="0"/>
              </a:spcAft>
              <a:buClr>
                <a:srgbClr val="FFFFFF"/>
              </a:buClr>
              <a:buSzPts val="2400"/>
              <a:buNone/>
              <a:defRPr sz="2400">
                <a:solidFill>
                  <a:srgbClr val="FFFFFF"/>
                </a:solidFill>
              </a:defRPr>
            </a:lvl6pPr>
            <a:lvl7pPr lvl="6" rtl="0" algn="r">
              <a:spcBef>
                <a:spcPts val="0"/>
              </a:spcBef>
              <a:spcAft>
                <a:spcPts val="0"/>
              </a:spcAft>
              <a:buClr>
                <a:srgbClr val="FFFFFF"/>
              </a:buClr>
              <a:buSzPts val="2400"/>
              <a:buNone/>
              <a:defRPr sz="2400">
                <a:solidFill>
                  <a:srgbClr val="FFFFFF"/>
                </a:solidFill>
              </a:defRPr>
            </a:lvl7pPr>
            <a:lvl8pPr lvl="7" rtl="0" algn="r">
              <a:spcBef>
                <a:spcPts val="0"/>
              </a:spcBef>
              <a:spcAft>
                <a:spcPts val="0"/>
              </a:spcAft>
              <a:buClr>
                <a:srgbClr val="FFFFFF"/>
              </a:buClr>
              <a:buSzPts val="2400"/>
              <a:buNone/>
              <a:defRPr sz="2400">
                <a:solidFill>
                  <a:srgbClr val="FFFFFF"/>
                </a:solidFill>
              </a:defRPr>
            </a:lvl8pPr>
            <a:lvl9pPr lvl="8" rtl="0" algn="r">
              <a:spcBef>
                <a:spcPts val="0"/>
              </a:spcBef>
              <a:spcAft>
                <a:spcPts val="0"/>
              </a:spcAft>
              <a:buClr>
                <a:srgbClr val="FFFFFF"/>
              </a:buClr>
              <a:buSzPts val="2400"/>
              <a:buNone/>
              <a:defRPr sz="2400">
                <a:solidFill>
                  <a:srgbClr val="FFFFFF"/>
                </a:solidFill>
              </a:defRPr>
            </a:lvl9pPr>
          </a:lstStyle>
          <a:p/>
        </p:txBody>
      </p:sp>
      <p:sp>
        <p:nvSpPr>
          <p:cNvPr id="81" name="Google Shape;81;p10"/>
          <p:cNvSpPr txBox="1"/>
          <p:nvPr>
            <p:ph idx="3" type="ctrTitle"/>
          </p:nvPr>
        </p:nvSpPr>
        <p:spPr>
          <a:xfrm>
            <a:off x="2229313" y="2712600"/>
            <a:ext cx="2300700" cy="265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82" name="Google Shape;82;p10"/>
          <p:cNvSpPr txBox="1"/>
          <p:nvPr>
            <p:ph idx="4" type="ctrTitle"/>
          </p:nvPr>
        </p:nvSpPr>
        <p:spPr>
          <a:xfrm>
            <a:off x="4572000" y="2712600"/>
            <a:ext cx="2384700" cy="265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6"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gradFill>
          <a:gsLst>
            <a:gs pos="0">
              <a:srgbClr val="88D3CE"/>
            </a:gs>
            <a:gs pos="100000">
              <a:srgbClr val="423864"/>
            </a:gs>
          </a:gsLst>
          <a:lin ang="5400700"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2pPr>
            <a:lvl3pPr lvl="2">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3pPr>
            <a:lvl4pPr lvl="3">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4pPr>
            <a:lvl5pPr lvl="4">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5pPr>
            <a:lvl6pPr lvl="5">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6pPr>
            <a:lvl7pPr lvl="6">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7pPr>
            <a:lvl8pPr lvl="7">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8pPr>
            <a:lvl9pPr lvl="8">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Condensed Light"/>
              <a:buChar char="●"/>
              <a:defRPr sz="1800">
                <a:solidFill>
                  <a:srgbClr val="FFFFFF"/>
                </a:solidFill>
                <a:latin typeface="Roboto Condensed Light"/>
                <a:ea typeface="Roboto Condensed Light"/>
                <a:cs typeface="Roboto Condensed Light"/>
                <a:sym typeface="Roboto Condensed Light"/>
              </a:defRPr>
            </a:lvl1pPr>
            <a:lvl2pPr indent="-317500" lvl="1" marL="9144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2pPr>
            <a:lvl3pPr indent="-317500" lvl="2" marL="13716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3pPr>
            <a:lvl4pPr indent="-317500" lvl="3" marL="18288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4pPr>
            <a:lvl5pPr indent="-317500" lvl="4" marL="22860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5pPr>
            <a:lvl6pPr indent="-317500" lvl="5" marL="27432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6pPr>
            <a:lvl7pPr indent="-317500" lvl="6" marL="32004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7pPr>
            <a:lvl8pPr indent="-317500" lvl="7" marL="36576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8pPr>
            <a:lvl9pPr indent="-317500" lvl="8" marL="4114800">
              <a:lnSpc>
                <a:spcPct val="115000"/>
              </a:lnSpc>
              <a:spcBef>
                <a:spcPts val="1600"/>
              </a:spcBef>
              <a:spcAft>
                <a:spcPts val="160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9pPr>
          </a:lstStyle>
          <a:p/>
        </p:txBody>
      </p:sp>
      <p:pic>
        <p:nvPicPr>
          <p:cNvPr id="8" name="Google Shape;8;p1"/>
          <p:cNvPicPr preferRelativeResize="0"/>
          <p:nvPr/>
        </p:nvPicPr>
        <p:blipFill>
          <a:blip r:embed="rId1">
            <a:alphaModFix/>
          </a:blip>
          <a:stretch>
            <a:fillRect/>
          </a:stretch>
        </p:blipFill>
        <p:spPr>
          <a:xfrm>
            <a:off x="623438" y="0"/>
            <a:ext cx="7897132" cy="514350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hyperlink" Target="https://public.tableau.com/views/TotalPtsVsPPG/PTSvsPPG?:language=en&amp;:display_count=y&amp;publish=yes&amp;:origin=viz_share_link"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19.png"/><Relationship Id="rId5"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hyperlink" Target="https://plotly.com/~songyuan89/8/" TargetMode="Externa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hyperlink" Target="https://www.basketball-reference.com/about/glossary.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hyperlink" Target="https://www.reddit.com/r/nba/comments/1aexwv/players_that_caused_nba_rule_changes/" TargetMode="External"/><Relationship Id="rId4" Type="http://schemas.openxmlformats.org/officeDocument/2006/relationships/hyperlink" Target="http://archive.nba.com/analysis/rules_history.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0" name="Shape 110"/>
        <p:cNvGrpSpPr/>
        <p:nvPr/>
      </p:nvGrpSpPr>
      <p:grpSpPr>
        <a:xfrm>
          <a:off x="0" y="0"/>
          <a:ext cx="0" cy="0"/>
          <a:chOff x="0" y="0"/>
          <a:chExt cx="0" cy="0"/>
        </a:xfrm>
      </p:grpSpPr>
      <p:sp>
        <p:nvSpPr>
          <p:cNvPr id="111" name="Google Shape;111;p16"/>
          <p:cNvSpPr txBox="1"/>
          <p:nvPr>
            <p:ph type="ctrTitle"/>
          </p:nvPr>
        </p:nvSpPr>
        <p:spPr>
          <a:xfrm flipH="1">
            <a:off x="2670950" y="2711475"/>
            <a:ext cx="6393000" cy="670500"/>
          </a:xfrm>
          <a:prstGeom prst="rect">
            <a:avLst/>
          </a:prstGeom>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b" bIns="91425" lIns="91425" spcFirstLastPara="1" rIns="91425" wrap="square" tIns="91425">
            <a:noAutofit/>
          </a:bodyPr>
          <a:lstStyle/>
          <a:p>
            <a:pPr indent="0" lvl="0" marL="0" rtl="0" algn="ctr">
              <a:spcBef>
                <a:spcPts val="0"/>
              </a:spcBef>
              <a:spcAft>
                <a:spcPts val="0"/>
              </a:spcAft>
              <a:buNone/>
            </a:pPr>
            <a:r>
              <a:rPr lang="es" sz="4900">
                <a:solidFill>
                  <a:srgbClr val="FFFFFF"/>
                </a:solidFill>
              </a:rPr>
              <a:t>CAPSTONE PROJECT:         NBA PLAYER ANALYSIS &amp; Hall Of Famer Predictions</a:t>
            </a:r>
            <a:endParaRPr sz="4900">
              <a:solidFill>
                <a:srgbClr val="FFFFFF"/>
              </a:solidFill>
            </a:endParaRPr>
          </a:p>
        </p:txBody>
      </p:sp>
      <p:sp>
        <p:nvSpPr>
          <p:cNvPr id="112" name="Google Shape;112;p16"/>
          <p:cNvSpPr txBox="1"/>
          <p:nvPr>
            <p:ph idx="1" type="subTitle"/>
          </p:nvPr>
        </p:nvSpPr>
        <p:spPr>
          <a:xfrm flipH="1">
            <a:off x="4045707" y="3352675"/>
            <a:ext cx="3643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s">
                <a:solidFill>
                  <a:srgbClr val="FFFFFF"/>
                </a:solidFill>
                <a:latin typeface="Roboto Condensed"/>
                <a:ea typeface="Roboto Condensed"/>
                <a:cs typeface="Roboto Condensed"/>
                <a:sym typeface="Roboto Condensed"/>
              </a:rPr>
              <a:t>General Assembly DSI 14</a:t>
            </a:r>
            <a:endParaRPr b="1">
              <a:solidFill>
                <a:srgbClr val="FFFFFF"/>
              </a:solidFill>
              <a:latin typeface="Roboto Condensed"/>
              <a:ea typeface="Roboto Condensed"/>
              <a:cs typeface="Roboto Condensed"/>
              <a:sym typeface="Roboto Condensed"/>
            </a:endParaRPr>
          </a:p>
          <a:p>
            <a:pPr indent="0" lvl="0" marL="0" rtl="0" algn="ctr">
              <a:spcBef>
                <a:spcPts val="0"/>
              </a:spcBef>
              <a:spcAft>
                <a:spcPts val="0"/>
              </a:spcAft>
              <a:buNone/>
            </a:pPr>
            <a:r>
              <a:rPr b="1" lang="es">
                <a:solidFill>
                  <a:srgbClr val="FFFFFF"/>
                </a:solidFill>
                <a:latin typeface="Roboto Condensed"/>
                <a:ea typeface="Roboto Condensed"/>
                <a:cs typeface="Roboto Condensed"/>
                <a:sym typeface="Roboto Condensed"/>
              </a:rPr>
              <a:t>June 29, 2020</a:t>
            </a:r>
            <a:endParaRPr b="1">
              <a:solidFill>
                <a:srgbClr val="FFFFFF"/>
              </a:solidFill>
              <a:latin typeface="Roboto Condensed"/>
              <a:ea typeface="Roboto Condensed"/>
              <a:cs typeface="Roboto Condensed"/>
              <a:sym typeface="Roboto Condensed"/>
            </a:endParaRPr>
          </a:p>
          <a:p>
            <a:pPr indent="0" lvl="0" marL="0" rtl="0" algn="ctr">
              <a:spcBef>
                <a:spcPts val="0"/>
              </a:spcBef>
              <a:spcAft>
                <a:spcPts val="0"/>
              </a:spcAft>
              <a:buNone/>
            </a:pPr>
            <a:r>
              <a:rPr b="1" lang="es">
                <a:solidFill>
                  <a:srgbClr val="FFFFFF"/>
                </a:solidFill>
                <a:latin typeface="Roboto Condensed"/>
                <a:ea typeface="Roboto Condensed"/>
                <a:cs typeface="Roboto Condensed"/>
                <a:sym typeface="Roboto Condensed"/>
              </a:rPr>
              <a:t>Chan Song Yuan</a:t>
            </a:r>
            <a:endParaRPr b="1">
              <a:solidFill>
                <a:srgbClr val="FFFFFF"/>
              </a:solidFill>
              <a:latin typeface="Roboto Condensed"/>
              <a:ea typeface="Roboto Condensed"/>
              <a:cs typeface="Roboto Condensed"/>
              <a:sym typeface="Roboto Condense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25"/>
          <p:cNvSpPr txBox="1"/>
          <p:nvPr>
            <p:ph type="ctrTitle"/>
          </p:nvPr>
        </p:nvSpPr>
        <p:spPr>
          <a:xfrm>
            <a:off x="1332625" y="21207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Scoring Efficiency vs Total Points</a:t>
            </a:r>
            <a:endParaRPr/>
          </a:p>
        </p:txBody>
      </p:sp>
      <p:pic>
        <p:nvPicPr>
          <p:cNvPr id="222" name="Google Shape;222;p25"/>
          <p:cNvPicPr preferRelativeResize="0"/>
          <p:nvPr/>
        </p:nvPicPr>
        <p:blipFill>
          <a:blip r:embed="rId3">
            <a:alphaModFix/>
          </a:blip>
          <a:stretch>
            <a:fillRect/>
          </a:stretch>
        </p:blipFill>
        <p:spPr>
          <a:xfrm>
            <a:off x="1627400" y="835175"/>
            <a:ext cx="5891474" cy="3956126"/>
          </a:xfrm>
          <a:prstGeom prst="rect">
            <a:avLst/>
          </a:prstGeom>
          <a:noFill/>
          <a:ln>
            <a:noFill/>
          </a:ln>
        </p:spPr>
      </p:pic>
      <p:sp>
        <p:nvSpPr>
          <p:cNvPr id="223" name="Google Shape;223;p25"/>
          <p:cNvSpPr txBox="1"/>
          <p:nvPr/>
        </p:nvSpPr>
        <p:spPr>
          <a:xfrm>
            <a:off x="397875" y="2035550"/>
            <a:ext cx="1229400" cy="56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p:txBody>
      </p:sp>
      <p:sp>
        <p:nvSpPr>
          <p:cNvPr id="224" name="Google Shape;224;p25"/>
          <p:cNvSpPr txBox="1"/>
          <p:nvPr/>
        </p:nvSpPr>
        <p:spPr>
          <a:xfrm>
            <a:off x="4201500" y="4765075"/>
            <a:ext cx="7410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900" u="sng">
                <a:solidFill>
                  <a:srgbClr val="FFFF00"/>
                </a:solidFill>
                <a:latin typeface="Roboto Condensed Light"/>
                <a:ea typeface="Roboto Condensed Light"/>
                <a:cs typeface="Roboto Condensed Light"/>
                <a:sym typeface="Roboto Condensed Light"/>
                <a:hlinkClick r:id="rId4"/>
              </a:rPr>
              <a:t>Tableau Link</a:t>
            </a:r>
            <a:endParaRPr sz="900">
              <a:solidFill>
                <a:srgbClr val="FFFF00"/>
              </a:solidFill>
              <a:latin typeface="Roboto Condensed Light"/>
              <a:ea typeface="Roboto Condensed Light"/>
              <a:cs typeface="Roboto Condensed Light"/>
              <a:sym typeface="Roboto Condensed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6"/>
          <p:cNvSpPr txBox="1"/>
          <p:nvPr>
            <p:ph type="ctrTitle"/>
          </p:nvPr>
        </p:nvSpPr>
        <p:spPr>
          <a:xfrm>
            <a:off x="1332625" y="21207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All Time Efficient Assistant</a:t>
            </a:r>
            <a:endParaRPr/>
          </a:p>
        </p:txBody>
      </p:sp>
      <p:pic>
        <p:nvPicPr>
          <p:cNvPr id="230" name="Google Shape;230;p26"/>
          <p:cNvPicPr preferRelativeResize="0"/>
          <p:nvPr/>
        </p:nvPicPr>
        <p:blipFill>
          <a:blip r:embed="rId3">
            <a:alphaModFix/>
          </a:blip>
          <a:stretch>
            <a:fillRect/>
          </a:stretch>
        </p:blipFill>
        <p:spPr>
          <a:xfrm>
            <a:off x="321450" y="855925"/>
            <a:ext cx="6034324" cy="4022874"/>
          </a:xfrm>
          <a:prstGeom prst="rect">
            <a:avLst/>
          </a:prstGeom>
          <a:noFill/>
          <a:ln>
            <a:noFill/>
          </a:ln>
        </p:spPr>
      </p:pic>
      <p:pic>
        <p:nvPicPr>
          <p:cNvPr id="231" name="Google Shape;231;p26"/>
          <p:cNvPicPr preferRelativeResize="0"/>
          <p:nvPr/>
        </p:nvPicPr>
        <p:blipFill>
          <a:blip r:embed="rId4">
            <a:alphaModFix/>
          </a:blip>
          <a:stretch>
            <a:fillRect/>
          </a:stretch>
        </p:blipFill>
        <p:spPr>
          <a:xfrm>
            <a:off x="6694075" y="882575"/>
            <a:ext cx="1859650" cy="3956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27"/>
          <p:cNvSpPr txBox="1"/>
          <p:nvPr>
            <p:ph type="ctrTitle"/>
          </p:nvPr>
        </p:nvSpPr>
        <p:spPr>
          <a:xfrm>
            <a:off x="1332625" y="21207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900"/>
              <a:t>Player Scoring Peak Age On Different </a:t>
            </a:r>
            <a:r>
              <a:rPr lang="es" sz="2900"/>
              <a:t>Position</a:t>
            </a:r>
            <a:endParaRPr sz="2900"/>
          </a:p>
        </p:txBody>
      </p:sp>
      <p:pic>
        <p:nvPicPr>
          <p:cNvPr id="237" name="Google Shape;237;p27"/>
          <p:cNvPicPr preferRelativeResize="0"/>
          <p:nvPr/>
        </p:nvPicPr>
        <p:blipFill>
          <a:blip r:embed="rId3">
            <a:alphaModFix/>
          </a:blip>
          <a:stretch>
            <a:fillRect/>
          </a:stretch>
        </p:blipFill>
        <p:spPr>
          <a:xfrm>
            <a:off x="535675" y="832475"/>
            <a:ext cx="8171725" cy="3995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28"/>
          <p:cNvSpPr txBox="1"/>
          <p:nvPr>
            <p:ph type="ctrTitle"/>
          </p:nvPr>
        </p:nvSpPr>
        <p:spPr>
          <a:xfrm>
            <a:off x="1332625" y="21207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900">
                <a:solidFill>
                  <a:schemeClr val="dk2"/>
                </a:solidFill>
              </a:rPr>
              <a:t>Player Assist Peak Age On Different Position</a:t>
            </a:r>
            <a:endParaRPr/>
          </a:p>
        </p:txBody>
      </p:sp>
      <p:pic>
        <p:nvPicPr>
          <p:cNvPr id="243" name="Google Shape;243;p28"/>
          <p:cNvPicPr preferRelativeResize="0"/>
          <p:nvPr/>
        </p:nvPicPr>
        <p:blipFill>
          <a:blip r:embed="rId3">
            <a:alphaModFix/>
          </a:blip>
          <a:stretch>
            <a:fillRect/>
          </a:stretch>
        </p:blipFill>
        <p:spPr>
          <a:xfrm>
            <a:off x="572500" y="821700"/>
            <a:ext cx="8145150" cy="4056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29"/>
          <p:cNvSpPr txBox="1"/>
          <p:nvPr>
            <p:ph type="ctrTitle"/>
          </p:nvPr>
        </p:nvSpPr>
        <p:spPr>
          <a:xfrm>
            <a:off x="1332625" y="21207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900">
                <a:solidFill>
                  <a:schemeClr val="dk2"/>
                </a:solidFill>
              </a:rPr>
              <a:t>Player Rebound Peak Age On Different Position</a:t>
            </a:r>
            <a:endParaRPr sz="2900">
              <a:solidFill>
                <a:schemeClr val="dk2"/>
              </a:solidFill>
            </a:endParaRPr>
          </a:p>
        </p:txBody>
      </p:sp>
      <p:pic>
        <p:nvPicPr>
          <p:cNvPr id="249" name="Google Shape;249;p29"/>
          <p:cNvPicPr preferRelativeResize="0"/>
          <p:nvPr/>
        </p:nvPicPr>
        <p:blipFill>
          <a:blip r:embed="rId3">
            <a:alphaModFix/>
          </a:blip>
          <a:stretch>
            <a:fillRect/>
          </a:stretch>
        </p:blipFill>
        <p:spPr>
          <a:xfrm>
            <a:off x="572500" y="821700"/>
            <a:ext cx="8145149" cy="396123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0"/>
          <p:cNvSpPr txBox="1"/>
          <p:nvPr>
            <p:ph type="ctrTitle"/>
          </p:nvPr>
        </p:nvSpPr>
        <p:spPr>
          <a:xfrm>
            <a:off x="1332625" y="21207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900">
                <a:solidFill>
                  <a:schemeClr val="dk2"/>
                </a:solidFill>
              </a:rPr>
              <a:t>Player Steal Peak Age On Different Position</a:t>
            </a:r>
            <a:endParaRPr/>
          </a:p>
        </p:txBody>
      </p:sp>
      <p:pic>
        <p:nvPicPr>
          <p:cNvPr id="255" name="Google Shape;255;p30"/>
          <p:cNvPicPr preferRelativeResize="0"/>
          <p:nvPr/>
        </p:nvPicPr>
        <p:blipFill>
          <a:blip r:embed="rId3">
            <a:alphaModFix/>
          </a:blip>
          <a:stretch>
            <a:fillRect/>
          </a:stretch>
        </p:blipFill>
        <p:spPr>
          <a:xfrm>
            <a:off x="572500" y="821700"/>
            <a:ext cx="8145151" cy="3990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31"/>
          <p:cNvSpPr txBox="1"/>
          <p:nvPr>
            <p:ph type="ctrTitle"/>
          </p:nvPr>
        </p:nvSpPr>
        <p:spPr>
          <a:xfrm>
            <a:off x="1332625" y="21207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900">
                <a:solidFill>
                  <a:schemeClr val="dk2"/>
                </a:solidFill>
              </a:rPr>
              <a:t>Player Blocking Peak Age On Different Position</a:t>
            </a:r>
            <a:endParaRPr/>
          </a:p>
        </p:txBody>
      </p:sp>
      <p:pic>
        <p:nvPicPr>
          <p:cNvPr id="261" name="Google Shape;261;p31"/>
          <p:cNvPicPr preferRelativeResize="0"/>
          <p:nvPr/>
        </p:nvPicPr>
        <p:blipFill>
          <a:blip r:embed="rId3">
            <a:alphaModFix/>
          </a:blip>
          <a:stretch>
            <a:fillRect/>
          </a:stretch>
        </p:blipFill>
        <p:spPr>
          <a:xfrm>
            <a:off x="578550" y="821700"/>
            <a:ext cx="8145150" cy="3990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32"/>
          <p:cNvSpPr txBox="1"/>
          <p:nvPr>
            <p:ph type="ctrTitle"/>
          </p:nvPr>
        </p:nvSpPr>
        <p:spPr>
          <a:xfrm>
            <a:off x="1332625" y="-113850"/>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900">
                <a:solidFill>
                  <a:schemeClr val="dk2"/>
                </a:solidFill>
              </a:rPr>
              <a:t>Correlations Heatmap</a:t>
            </a:r>
            <a:endParaRPr/>
          </a:p>
        </p:txBody>
      </p:sp>
      <p:pic>
        <p:nvPicPr>
          <p:cNvPr id="267" name="Google Shape;267;p32"/>
          <p:cNvPicPr preferRelativeResize="0"/>
          <p:nvPr/>
        </p:nvPicPr>
        <p:blipFill>
          <a:blip r:embed="rId3">
            <a:alphaModFix/>
          </a:blip>
          <a:stretch>
            <a:fillRect/>
          </a:stretch>
        </p:blipFill>
        <p:spPr>
          <a:xfrm>
            <a:off x="6247100" y="525900"/>
            <a:ext cx="2357278" cy="4493050"/>
          </a:xfrm>
          <a:prstGeom prst="rect">
            <a:avLst/>
          </a:prstGeom>
          <a:noFill/>
          <a:ln>
            <a:noFill/>
          </a:ln>
        </p:spPr>
      </p:pic>
      <p:pic>
        <p:nvPicPr>
          <p:cNvPr id="268" name="Google Shape;268;p32"/>
          <p:cNvPicPr preferRelativeResize="0"/>
          <p:nvPr/>
        </p:nvPicPr>
        <p:blipFill rotWithShape="1">
          <a:blip r:embed="rId4">
            <a:alphaModFix/>
          </a:blip>
          <a:srcRect b="3447" l="22941" r="17778" t="11424"/>
          <a:stretch/>
        </p:blipFill>
        <p:spPr>
          <a:xfrm>
            <a:off x="756750" y="525900"/>
            <a:ext cx="5215001" cy="44930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3"/>
          <p:cNvSpPr txBox="1"/>
          <p:nvPr>
            <p:ph type="ctrTitle"/>
          </p:nvPr>
        </p:nvSpPr>
        <p:spPr>
          <a:xfrm>
            <a:off x="1271175" y="975400"/>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Train Test Split</a:t>
            </a:r>
            <a:endParaRPr/>
          </a:p>
        </p:txBody>
      </p:sp>
      <p:pic>
        <p:nvPicPr>
          <p:cNvPr id="274" name="Google Shape;274;p33"/>
          <p:cNvPicPr preferRelativeResize="0"/>
          <p:nvPr/>
        </p:nvPicPr>
        <p:blipFill>
          <a:blip r:embed="rId3">
            <a:alphaModFix/>
          </a:blip>
          <a:stretch>
            <a:fillRect/>
          </a:stretch>
        </p:blipFill>
        <p:spPr>
          <a:xfrm>
            <a:off x="1760875" y="1683050"/>
            <a:ext cx="5542700" cy="545200"/>
          </a:xfrm>
          <a:prstGeom prst="rect">
            <a:avLst/>
          </a:prstGeom>
          <a:noFill/>
          <a:ln>
            <a:noFill/>
          </a:ln>
        </p:spPr>
      </p:pic>
      <p:sp>
        <p:nvSpPr>
          <p:cNvPr id="275" name="Google Shape;275;p33"/>
          <p:cNvSpPr txBox="1"/>
          <p:nvPr/>
        </p:nvSpPr>
        <p:spPr>
          <a:xfrm>
            <a:off x="1084375" y="2383900"/>
            <a:ext cx="7059600" cy="26793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latin typeface="Roboto Condensed"/>
                <a:ea typeface="Roboto Condensed"/>
                <a:cs typeface="Roboto Condensed"/>
                <a:sym typeface="Roboto Condensed"/>
              </a:rPr>
              <a:t>Train Data : Players who retired before 1997 or the players who nominated  as Hall Of Famer</a:t>
            </a:r>
            <a:endParaRPr b="1">
              <a:latin typeface="Roboto Condensed"/>
              <a:ea typeface="Roboto Condensed"/>
              <a:cs typeface="Roboto Condensed"/>
              <a:sym typeface="Roboto Condensed"/>
            </a:endParaRPr>
          </a:p>
          <a:p>
            <a:pPr indent="0" lvl="0" marL="0" rtl="0" algn="l">
              <a:spcBef>
                <a:spcPts val="0"/>
              </a:spcBef>
              <a:spcAft>
                <a:spcPts val="0"/>
              </a:spcAft>
              <a:buNone/>
            </a:pPr>
            <a:r>
              <a:t/>
            </a:r>
            <a:endParaRPr b="1">
              <a:latin typeface="Roboto Condensed"/>
              <a:ea typeface="Roboto Condensed"/>
              <a:cs typeface="Roboto Condensed"/>
              <a:sym typeface="Roboto Condensed"/>
            </a:endParaRPr>
          </a:p>
          <a:p>
            <a:pPr indent="0" lvl="0" marL="0" rtl="0" algn="l">
              <a:spcBef>
                <a:spcPts val="0"/>
              </a:spcBef>
              <a:spcAft>
                <a:spcPts val="0"/>
              </a:spcAft>
              <a:buNone/>
            </a:pPr>
            <a:r>
              <a:rPr b="1" lang="es">
                <a:latin typeface="Roboto Condensed"/>
                <a:ea typeface="Roboto Condensed"/>
                <a:cs typeface="Roboto Condensed"/>
                <a:sym typeface="Roboto Condensed"/>
              </a:rPr>
              <a:t>Test data : Players who continued or start playing in NBA after 1997 and players who were not nominated as Hall Of Famer</a:t>
            </a:r>
            <a:endParaRPr b="1">
              <a:latin typeface="Roboto Condensed"/>
              <a:ea typeface="Roboto Condensed"/>
              <a:cs typeface="Roboto Condensed"/>
              <a:sym typeface="Roboto Condensed"/>
            </a:endParaRPr>
          </a:p>
          <a:p>
            <a:pPr indent="0" lvl="0" marL="0" rtl="0" algn="l">
              <a:spcBef>
                <a:spcPts val="0"/>
              </a:spcBef>
              <a:spcAft>
                <a:spcPts val="0"/>
              </a:spcAft>
              <a:buNone/>
            </a:pPr>
            <a:r>
              <a:t/>
            </a:r>
            <a:endParaRPr b="1">
              <a:latin typeface="Roboto Condensed"/>
              <a:ea typeface="Roboto Condensed"/>
              <a:cs typeface="Roboto Condensed"/>
              <a:sym typeface="Roboto Condensed"/>
            </a:endParaRPr>
          </a:p>
          <a:p>
            <a:pPr indent="0" lvl="0" marL="0" rtl="0" algn="l">
              <a:spcBef>
                <a:spcPts val="0"/>
              </a:spcBef>
              <a:spcAft>
                <a:spcPts val="0"/>
              </a:spcAft>
              <a:buNone/>
            </a:pPr>
            <a:r>
              <a:rPr b="1" lang="es">
                <a:latin typeface="Roboto Condensed"/>
                <a:ea typeface="Roboto Condensed"/>
                <a:cs typeface="Roboto Condensed"/>
                <a:sym typeface="Roboto Condensed"/>
              </a:rPr>
              <a:t>WHY So? </a:t>
            </a:r>
            <a:endParaRPr b="1">
              <a:latin typeface="Roboto Condensed"/>
              <a:ea typeface="Roboto Condensed"/>
              <a:cs typeface="Roboto Condensed"/>
              <a:sym typeface="Roboto Condensed"/>
            </a:endParaRPr>
          </a:p>
          <a:p>
            <a:pPr indent="0" lvl="0" marL="0" rtl="0" algn="l">
              <a:spcBef>
                <a:spcPts val="0"/>
              </a:spcBef>
              <a:spcAft>
                <a:spcPts val="0"/>
              </a:spcAft>
              <a:buNone/>
            </a:pPr>
            <a:r>
              <a:rPr b="1" lang="es">
                <a:latin typeface="Roboto Condensed"/>
                <a:ea typeface="Roboto Condensed"/>
                <a:cs typeface="Roboto Condensed"/>
                <a:sym typeface="Roboto Condensed"/>
              </a:rPr>
              <a:t>* </a:t>
            </a:r>
            <a:r>
              <a:rPr b="1" lang="es" sz="1300">
                <a:latin typeface="Roboto Condensed"/>
                <a:ea typeface="Roboto Condensed"/>
                <a:cs typeface="Roboto Condensed"/>
                <a:sym typeface="Roboto Condensed"/>
              </a:rPr>
              <a:t>Michael Jordan was retired after 1997-1998, but came out of retirement to play for Washington Wizards in 2001. </a:t>
            </a:r>
            <a:endParaRPr b="1" sz="1300">
              <a:latin typeface="Roboto Condensed"/>
              <a:ea typeface="Roboto Condensed"/>
              <a:cs typeface="Roboto Condensed"/>
              <a:sym typeface="Roboto Condensed"/>
            </a:endParaRPr>
          </a:p>
          <a:p>
            <a:pPr indent="0" lvl="0" marL="0" rtl="0" algn="l">
              <a:spcBef>
                <a:spcPts val="0"/>
              </a:spcBef>
              <a:spcAft>
                <a:spcPts val="0"/>
              </a:spcAft>
              <a:buNone/>
            </a:pPr>
            <a:r>
              <a:t/>
            </a:r>
            <a:endParaRPr b="1" sz="1300">
              <a:latin typeface="Roboto Condensed"/>
              <a:ea typeface="Roboto Condensed"/>
              <a:cs typeface="Roboto Condensed"/>
              <a:sym typeface="Roboto Condensed"/>
            </a:endParaRPr>
          </a:p>
          <a:p>
            <a:pPr indent="0" lvl="0" marL="0" rtl="0" algn="l">
              <a:spcBef>
                <a:spcPts val="0"/>
              </a:spcBef>
              <a:spcAft>
                <a:spcPts val="0"/>
              </a:spcAft>
              <a:buNone/>
            </a:pPr>
            <a:r>
              <a:rPr b="1" lang="es" sz="1200">
                <a:solidFill>
                  <a:srgbClr val="222222"/>
                </a:solidFill>
                <a:highlight>
                  <a:srgbClr val="FFFFFF"/>
                </a:highlight>
                <a:latin typeface="Roboto Condensed"/>
                <a:ea typeface="Roboto Condensed"/>
                <a:cs typeface="Roboto Condensed"/>
                <a:sym typeface="Roboto Condensed"/>
              </a:rPr>
              <a:t>But as a player, he proved he could still compete with the best in the NBA despite playing for the Wizards at Age 38 and 39. In his first season, he averaged 22.9 points in 60 games with 5.7 rebounds, 5.2 assists and 1.4 steals. His second and final season saw him average 20.0 points, 6.1 rebounds and 3.8 assists. He played 37 minutes a night and appeared in all 82 games.</a:t>
            </a:r>
            <a:endParaRPr b="1">
              <a:latin typeface="Roboto Condensed"/>
              <a:ea typeface="Roboto Condensed"/>
              <a:cs typeface="Roboto Condensed"/>
              <a:sym typeface="Roboto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34"/>
          <p:cNvSpPr txBox="1"/>
          <p:nvPr/>
        </p:nvSpPr>
        <p:spPr>
          <a:xfrm>
            <a:off x="6130525" y="729200"/>
            <a:ext cx="2730300" cy="39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s"/>
              <a:t>This happened when Indiana Pacers Rookie, Reggie Miller , trash talking to Michael Jordan about MJ’s 1st half performance, but in the end of the game MJ outscored the rookie 44-12.</a:t>
            </a:r>
            <a:endParaRPr i="1"/>
          </a:p>
          <a:p>
            <a:pPr indent="0" lvl="0" marL="0" rtl="0" algn="l">
              <a:spcBef>
                <a:spcPts val="0"/>
              </a:spcBef>
              <a:spcAft>
                <a:spcPts val="0"/>
              </a:spcAft>
              <a:buNone/>
            </a:pPr>
            <a:r>
              <a:t/>
            </a:r>
            <a:endParaRPr i="1"/>
          </a:p>
          <a:p>
            <a:pPr indent="0" lvl="0" marL="0" rtl="0" algn="l">
              <a:spcBef>
                <a:spcPts val="0"/>
              </a:spcBef>
              <a:spcAft>
                <a:spcPts val="0"/>
              </a:spcAft>
              <a:buNone/>
            </a:pPr>
            <a:r>
              <a:rPr i="1" lang="es"/>
              <a:t>40 -2 in the 2nd Half…</a:t>
            </a:r>
            <a:endParaRPr i="1"/>
          </a:p>
          <a:p>
            <a:pPr indent="0" lvl="0" marL="0" rtl="0" algn="l">
              <a:spcBef>
                <a:spcPts val="0"/>
              </a:spcBef>
              <a:spcAft>
                <a:spcPts val="0"/>
              </a:spcAft>
              <a:buNone/>
            </a:pPr>
            <a:r>
              <a:rPr i="1" lang="es"/>
              <a:t>In NBA 1997-1998 season </a:t>
            </a:r>
            <a:endParaRPr i="1"/>
          </a:p>
        </p:txBody>
      </p:sp>
      <p:pic>
        <p:nvPicPr>
          <p:cNvPr id="281" name="Google Shape;281;p34"/>
          <p:cNvPicPr preferRelativeResize="0"/>
          <p:nvPr/>
        </p:nvPicPr>
        <p:blipFill>
          <a:blip r:embed="rId3">
            <a:alphaModFix/>
          </a:blip>
          <a:stretch>
            <a:fillRect/>
          </a:stretch>
        </p:blipFill>
        <p:spPr>
          <a:xfrm>
            <a:off x="936175" y="152400"/>
            <a:ext cx="4838700" cy="4838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88D3CE"/>
            </a:gs>
            <a:gs pos="100000">
              <a:srgbClr val="423864"/>
            </a:gs>
          </a:gsLst>
          <a:lin ang="5400012" scaled="0"/>
        </a:gradFill>
      </p:bgPr>
    </p:bg>
    <p:spTree>
      <p:nvGrpSpPr>
        <p:cNvPr id="116" name="Shape 116"/>
        <p:cNvGrpSpPr/>
        <p:nvPr/>
      </p:nvGrpSpPr>
      <p:grpSpPr>
        <a:xfrm>
          <a:off x="0" y="0"/>
          <a:ext cx="0" cy="0"/>
          <a:chOff x="0" y="0"/>
          <a:chExt cx="0" cy="0"/>
        </a:xfrm>
      </p:grpSpPr>
      <p:sp>
        <p:nvSpPr>
          <p:cNvPr id="117" name="Google Shape;117;p17"/>
          <p:cNvSpPr txBox="1"/>
          <p:nvPr>
            <p:ph idx="8" type="ctrTitle"/>
          </p:nvPr>
        </p:nvSpPr>
        <p:spPr>
          <a:xfrm>
            <a:off x="1122278" y="401450"/>
            <a:ext cx="68994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TABLE OF CONTENTS</a:t>
            </a:r>
            <a:endParaRPr/>
          </a:p>
        </p:txBody>
      </p:sp>
      <p:sp>
        <p:nvSpPr>
          <p:cNvPr id="118" name="Google Shape;118;p17"/>
          <p:cNvSpPr txBox="1"/>
          <p:nvPr>
            <p:ph type="ctrTitle"/>
          </p:nvPr>
        </p:nvSpPr>
        <p:spPr>
          <a:xfrm>
            <a:off x="1690457" y="2040013"/>
            <a:ext cx="2629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PROBLEM STATEMENT</a:t>
            </a:r>
            <a:endParaRPr/>
          </a:p>
        </p:txBody>
      </p:sp>
      <p:sp>
        <p:nvSpPr>
          <p:cNvPr id="119" name="Google Shape;119;p17"/>
          <p:cNvSpPr txBox="1"/>
          <p:nvPr>
            <p:ph idx="1" type="subTitle"/>
          </p:nvPr>
        </p:nvSpPr>
        <p:spPr>
          <a:xfrm>
            <a:off x="2051807" y="2501475"/>
            <a:ext cx="1906500" cy="3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Problem statement for the Capstone Project</a:t>
            </a:r>
            <a:endParaRPr/>
          </a:p>
        </p:txBody>
      </p:sp>
      <p:sp>
        <p:nvSpPr>
          <p:cNvPr id="120" name="Google Shape;120;p17"/>
          <p:cNvSpPr txBox="1"/>
          <p:nvPr>
            <p:ph idx="9" type="title"/>
          </p:nvPr>
        </p:nvSpPr>
        <p:spPr>
          <a:xfrm>
            <a:off x="2128157" y="1619437"/>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01</a:t>
            </a:r>
            <a:endParaRPr/>
          </a:p>
        </p:txBody>
      </p:sp>
      <p:sp>
        <p:nvSpPr>
          <p:cNvPr id="121" name="Google Shape;121;p17"/>
          <p:cNvSpPr txBox="1"/>
          <p:nvPr>
            <p:ph idx="2" type="ctrTitle"/>
          </p:nvPr>
        </p:nvSpPr>
        <p:spPr>
          <a:xfrm>
            <a:off x="1690457" y="3587138"/>
            <a:ext cx="2629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MODELING AND RESULT</a:t>
            </a:r>
            <a:endParaRPr/>
          </a:p>
        </p:txBody>
      </p:sp>
      <p:sp>
        <p:nvSpPr>
          <p:cNvPr id="122" name="Google Shape;122;p17"/>
          <p:cNvSpPr txBox="1"/>
          <p:nvPr>
            <p:ph idx="3" type="subTitle"/>
          </p:nvPr>
        </p:nvSpPr>
        <p:spPr>
          <a:xfrm>
            <a:off x="2051807" y="4048600"/>
            <a:ext cx="1906500" cy="3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The modeling selections with best parameters and results</a:t>
            </a:r>
            <a:endParaRPr/>
          </a:p>
          <a:p>
            <a:pPr indent="0" lvl="0" marL="0" rtl="0" algn="l">
              <a:spcBef>
                <a:spcPts val="0"/>
              </a:spcBef>
              <a:spcAft>
                <a:spcPts val="0"/>
              </a:spcAft>
              <a:buNone/>
            </a:pPr>
            <a:r>
              <a:rPr lang="es"/>
              <a:t>	</a:t>
            </a:r>
            <a:endParaRPr/>
          </a:p>
        </p:txBody>
      </p:sp>
      <p:sp>
        <p:nvSpPr>
          <p:cNvPr id="123" name="Google Shape;123;p17"/>
          <p:cNvSpPr txBox="1"/>
          <p:nvPr>
            <p:ph idx="13" type="title"/>
          </p:nvPr>
        </p:nvSpPr>
        <p:spPr>
          <a:xfrm>
            <a:off x="2128157" y="316656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03</a:t>
            </a:r>
            <a:endParaRPr/>
          </a:p>
        </p:txBody>
      </p:sp>
      <p:sp>
        <p:nvSpPr>
          <p:cNvPr id="124" name="Google Shape;124;p17"/>
          <p:cNvSpPr txBox="1"/>
          <p:nvPr>
            <p:ph idx="4" type="ctrTitle"/>
          </p:nvPr>
        </p:nvSpPr>
        <p:spPr>
          <a:xfrm>
            <a:off x="4824357" y="2040013"/>
            <a:ext cx="2629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EXPLORATORY DATA ANALYSIS</a:t>
            </a:r>
            <a:endParaRPr/>
          </a:p>
        </p:txBody>
      </p:sp>
      <p:sp>
        <p:nvSpPr>
          <p:cNvPr id="125" name="Google Shape;125;p17"/>
          <p:cNvSpPr txBox="1"/>
          <p:nvPr>
            <p:ph idx="5" type="subTitle"/>
          </p:nvPr>
        </p:nvSpPr>
        <p:spPr>
          <a:xfrm>
            <a:off x="5185707" y="2501475"/>
            <a:ext cx="1906500" cy="3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What data set obtained, EDA to decide the features to apply in to the modeling</a:t>
            </a:r>
            <a:endParaRPr/>
          </a:p>
        </p:txBody>
      </p:sp>
      <p:sp>
        <p:nvSpPr>
          <p:cNvPr id="126" name="Google Shape;126;p17"/>
          <p:cNvSpPr txBox="1"/>
          <p:nvPr>
            <p:ph idx="14" type="title"/>
          </p:nvPr>
        </p:nvSpPr>
        <p:spPr>
          <a:xfrm>
            <a:off x="5262057" y="1619437"/>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02</a:t>
            </a:r>
            <a:endParaRPr/>
          </a:p>
        </p:txBody>
      </p:sp>
      <p:sp>
        <p:nvSpPr>
          <p:cNvPr id="127" name="Google Shape;127;p17"/>
          <p:cNvSpPr txBox="1"/>
          <p:nvPr>
            <p:ph idx="6" type="ctrTitle"/>
          </p:nvPr>
        </p:nvSpPr>
        <p:spPr>
          <a:xfrm>
            <a:off x="4824357" y="3587138"/>
            <a:ext cx="2629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CONCLUSIONS &amp; RECOMMENDATION</a:t>
            </a:r>
            <a:endParaRPr/>
          </a:p>
        </p:txBody>
      </p:sp>
      <p:sp>
        <p:nvSpPr>
          <p:cNvPr id="128" name="Google Shape;128;p17"/>
          <p:cNvSpPr txBox="1"/>
          <p:nvPr>
            <p:ph idx="7" type="subTitle"/>
          </p:nvPr>
        </p:nvSpPr>
        <p:spPr>
          <a:xfrm>
            <a:off x="5185707" y="4048600"/>
            <a:ext cx="1906500" cy="3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29" name="Google Shape;129;p17"/>
          <p:cNvSpPr txBox="1"/>
          <p:nvPr>
            <p:ph idx="15" type="title"/>
          </p:nvPr>
        </p:nvSpPr>
        <p:spPr>
          <a:xfrm>
            <a:off x="5262057" y="316656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35"/>
          <p:cNvSpPr txBox="1"/>
          <p:nvPr>
            <p:ph type="ctrTitle"/>
          </p:nvPr>
        </p:nvSpPr>
        <p:spPr>
          <a:xfrm>
            <a:off x="1250675" y="185142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MODELING AND RESULT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36"/>
          <p:cNvSpPr txBox="1"/>
          <p:nvPr>
            <p:ph type="ctrTitle"/>
          </p:nvPr>
        </p:nvSpPr>
        <p:spPr>
          <a:xfrm>
            <a:off x="1353100" y="0"/>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900">
                <a:solidFill>
                  <a:schemeClr val="dk2"/>
                </a:solidFill>
              </a:rPr>
              <a:t>Modeling Analysis</a:t>
            </a:r>
            <a:endParaRPr/>
          </a:p>
        </p:txBody>
      </p:sp>
      <p:pic>
        <p:nvPicPr>
          <p:cNvPr id="292" name="Google Shape;292;p36"/>
          <p:cNvPicPr preferRelativeResize="0"/>
          <p:nvPr/>
        </p:nvPicPr>
        <p:blipFill>
          <a:blip r:embed="rId3">
            <a:alphaModFix/>
          </a:blip>
          <a:stretch>
            <a:fillRect/>
          </a:stretch>
        </p:blipFill>
        <p:spPr>
          <a:xfrm>
            <a:off x="1171200" y="636950"/>
            <a:ext cx="1776125" cy="4469400"/>
          </a:xfrm>
          <a:prstGeom prst="rect">
            <a:avLst/>
          </a:prstGeom>
          <a:noFill/>
          <a:ln>
            <a:noFill/>
          </a:ln>
        </p:spPr>
      </p:pic>
      <p:pic>
        <p:nvPicPr>
          <p:cNvPr id="293" name="Google Shape;293;p36"/>
          <p:cNvPicPr preferRelativeResize="0"/>
          <p:nvPr/>
        </p:nvPicPr>
        <p:blipFill>
          <a:blip r:embed="rId4">
            <a:alphaModFix/>
          </a:blip>
          <a:stretch>
            <a:fillRect/>
          </a:stretch>
        </p:blipFill>
        <p:spPr>
          <a:xfrm>
            <a:off x="4023575" y="670500"/>
            <a:ext cx="1927775" cy="4435851"/>
          </a:xfrm>
          <a:prstGeom prst="rect">
            <a:avLst/>
          </a:prstGeom>
          <a:noFill/>
          <a:ln>
            <a:noFill/>
          </a:ln>
        </p:spPr>
      </p:pic>
      <p:pic>
        <p:nvPicPr>
          <p:cNvPr id="294" name="Google Shape;294;p36"/>
          <p:cNvPicPr preferRelativeResize="0"/>
          <p:nvPr/>
        </p:nvPicPr>
        <p:blipFill>
          <a:blip r:embed="rId5">
            <a:alphaModFix/>
          </a:blip>
          <a:stretch>
            <a:fillRect/>
          </a:stretch>
        </p:blipFill>
        <p:spPr>
          <a:xfrm>
            <a:off x="7027600" y="611325"/>
            <a:ext cx="1747602" cy="4469400"/>
          </a:xfrm>
          <a:prstGeom prst="rect">
            <a:avLst/>
          </a:prstGeom>
          <a:noFill/>
          <a:ln>
            <a:noFill/>
          </a:ln>
        </p:spPr>
      </p:pic>
      <p:sp>
        <p:nvSpPr>
          <p:cNvPr id="295" name="Google Shape;295;p36"/>
          <p:cNvSpPr txBox="1"/>
          <p:nvPr/>
        </p:nvSpPr>
        <p:spPr>
          <a:xfrm>
            <a:off x="151975" y="1046800"/>
            <a:ext cx="906900" cy="24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latin typeface="Roboto Condensed"/>
                <a:ea typeface="Roboto Condensed"/>
                <a:cs typeface="Roboto Condensed"/>
                <a:sym typeface="Roboto Condensed"/>
              </a:rPr>
              <a:t>Random Forest Classifier</a:t>
            </a:r>
            <a:endParaRPr b="1">
              <a:latin typeface="Roboto Condensed"/>
              <a:ea typeface="Roboto Condensed"/>
              <a:cs typeface="Roboto Condensed"/>
              <a:sym typeface="Roboto Condensed"/>
            </a:endParaRPr>
          </a:p>
          <a:p>
            <a:pPr indent="0" lvl="0" marL="0" rtl="0" algn="l">
              <a:spcBef>
                <a:spcPts val="0"/>
              </a:spcBef>
              <a:spcAft>
                <a:spcPts val="0"/>
              </a:spcAft>
              <a:buNone/>
            </a:pPr>
            <a:r>
              <a:t/>
            </a:r>
            <a:endParaRPr b="1">
              <a:latin typeface="Roboto Condensed"/>
              <a:ea typeface="Roboto Condensed"/>
              <a:cs typeface="Roboto Condensed"/>
              <a:sym typeface="Roboto Condensed"/>
            </a:endParaRPr>
          </a:p>
          <a:p>
            <a:pPr indent="0" lvl="0" marL="0" rtl="0" algn="l">
              <a:spcBef>
                <a:spcPts val="0"/>
              </a:spcBef>
              <a:spcAft>
                <a:spcPts val="0"/>
              </a:spcAft>
              <a:buNone/>
            </a:pPr>
            <a:r>
              <a:rPr b="1" lang="es">
                <a:latin typeface="Roboto Condensed"/>
                <a:ea typeface="Roboto Condensed"/>
                <a:cs typeface="Roboto Condensed"/>
                <a:sym typeface="Roboto Condensed"/>
              </a:rPr>
              <a:t>Train Score : 0.9105</a:t>
            </a:r>
            <a:endParaRPr b="1">
              <a:latin typeface="Roboto Condensed"/>
              <a:ea typeface="Roboto Condensed"/>
              <a:cs typeface="Roboto Condensed"/>
              <a:sym typeface="Roboto Condensed"/>
            </a:endParaRPr>
          </a:p>
        </p:txBody>
      </p:sp>
      <p:sp>
        <p:nvSpPr>
          <p:cNvPr id="296" name="Google Shape;296;p36"/>
          <p:cNvSpPr txBox="1"/>
          <p:nvPr/>
        </p:nvSpPr>
        <p:spPr>
          <a:xfrm>
            <a:off x="2999075" y="1046800"/>
            <a:ext cx="906900" cy="24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latin typeface="Roboto Condensed"/>
                <a:ea typeface="Roboto Condensed"/>
                <a:cs typeface="Roboto Condensed"/>
                <a:sym typeface="Roboto Condensed"/>
              </a:rPr>
              <a:t>AdaBoost Classifier</a:t>
            </a:r>
            <a:endParaRPr b="1">
              <a:latin typeface="Roboto Condensed"/>
              <a:ea typeface="Roboto Condensed"/>
              <a:cs typeface="Roboto Condensed"/>
              <a:sym typeface="Roboto Condensed"/>
            </a:endParaRPr>
          </a:p>
          <a:p>
            <a:pPr indent="0" lvl="0" marL="0" rtl="0" algn="l">
              <a:spcBef>
                <a:spcPts val="0"/>
              </a:spcBef>
              <a:spcAft>
                <a:spcPts val="0"/>
              </a:spcAft>
              <a:buNone/>
            </a:pPr>
            <a:r>
              <a:t/>
            </a:r>
            <a:endParaRPr b="1">
              <a:latin typeface="Roboto Condensed"/>
              <a:ea typeface="Roboto Condensed"/>
              <a:cs typeface="Roboto Condensed"/>
              <a:sym typeface="Roboto Condensed"/>
            </a:endParaRPr>
          </a:p>
          <a:p>
            <a:pPr indent="0" lvl="0" marL="0" rtl="0" algn="l">
              <a:spcBef>
                <a:spcPts val="0"/>
              </a:spcBef>
              <a:spcAft>
                <a:spcPts val="0"/>
              </a:spcAft>
              <a:buNone/>
            </a:pPr>
            <a:r>
              <a:rPr b="1" lang="es">
                <a:latin typeface="Roboto Condensed"/>
                <a:ea typeface="Roboto Condensed"/>
                <a:cs typeface="Roboto Condensed"/>
                <a:sym typeface="Roboto Condensed"/>
              </a:rPr>
              <a:t>Train Score : 1.0</a:t>
            </a:r>
            <a:endParaRPr b="1">
              <a:latin typeface="Roboto Condensed"/>
              <a:ea typeface="Roboto Condensed"/>
              <a:cs typeface="Roboto Condensed"/>
              <a:sym typeface="Roboto Condensed"/>
            </a:endParaRPr>
          </a:p>
        </p:txBody>
      </p:sp>
      <p:sp>
        <p:nvSpPr>
          <p:cNvPr id="297" name="Google Shape;297;p36"/>
          <p:cNvSpPr txBox="1"/>
          <p:nvPr/>
        </p:nvSpPr>
        <p:spPr>
          <a:xfrm>
            <a:off x="6047075" y="1046800"/>
            <a:ext cx="906900" cy="24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latin typeface="Roboto Condensed"/>
                <a:ea typeface="Roboto Condensed"/>
                <a:cs typeface="Roboto Condensed"/>
                <a:sym typeface="Roboto Condensed"/>
              </a:rPr>
              <a:t>XGBoost Classifier</a:t>
            </a:r>
            <a:endParaRPr b="1">
              <a:latin typeface="Roboto Condensed"/>
              <a:ea typeface="Roboto Condensed"/>
              <a:cs typeface="Roboto Condensed"/>
              <a:sym typeface="Roboto Condensed"/>
            </a:endParaRPr>
          </a:p>
          <a:p>
            <a:pPr indent="0" lvl="0" marL="0" rtl="0" algn="l">
              <a:spcBef>
                <a:spcPts val="0"/>
              </a:spcBef>
              <a:spcAft>
                <a:spcPts val="0"/>
              </a:spcAft>
              <a:buNone/>
            </a:pPr>
            <a:r>
              <a:t/>
            </a:r>
            <a:endParaRPr b="1">
              <a:latin typeface="Roboto Condensed"/>
              <a:ea typeface="Roboto Condensed"/>
              <a:cs typeface="Roboto Condensed"/>
              <a:sym typeface="Roboto Condensed"/>
            </a:endParaRPr>
          </a:p>
          <a:p>
            <a:pPr indent="0" lvl="0" marL="0" rtl="0" algn="l">
              <a:spcBef>
                <a:spcPts val="0"/>
              </a:spcBef>
              <a:spcAft>
                <a:spcPts val="0"/>
              </a:spcAft>
              <a:buNone/>
            </a:pPr>
            <a:r>
              <a:rPr b="1" lang="es">
                <a:latin typeface="Roboto Condensed"/>
                <a:ea typeface="Roboto Condensed"/>
                <a:cs typeface="Roboto Condensed"/>
                <a:sym typeface="Roboto Condensed"/>
              </a:rPr>
              <a:t>Train Score : 1.0</a:t>
            </a:r>
            <a:endParaRPr b="1">
              <a:latin typeface="Roboto Condensed"/>
              <a:ea typeface="Roboto Condensed"/>
              <a:cs typeface="Roboto Condensed"/>
              <a:sym typeface="Roboto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37"/>
          <p:cNvSpPr txBox="1"/>
          <p:nvPr>
            <p:ph type="ctrTitle"/>
          </p:nvPr>
        </p:nvSpPr>
        <p:spPr>
          <a:xfrm>
            <a:off x="1332625" y="114750"/>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2900">
                <a:solidFill>
                  <a:schemeClr val="dk2"/>
                </a:solidFill>
              </a:rPr>
              <a:t>Modeling Analysis</a:t>
            </a:r>
            <a:endParaRPr/>
          </a:p>
        </p:txBody>
      </p:sp>
      <p:graphicFrame>
        <p:nvGraphicFramePr>
          <p:cNvPr id="303" name="Google Shape;303;p37"/>
          <p:cNvGraphicFramePr/>
          <p:nvPr/>
        </p:nvGraphicFramePr>
        <p:xfrm>
          <a:off x="581300" y="1028250"/>
          <a:ext cx="3000000" cy="3000000"/>
        </p:xfrm>
        <a:graphic>
          <a:graphicData uri="http://schemas.openxmlformats.org/drawingml/2006/table">
            <a:tbl>
              <a:tblPr>
                <a:noFill/>
                <a:tableStyleId>{7B358DE1-14D9-4FD1-BF27-4481783D2C5A}</a:tableStyleId>
              </a:tblPr>
              <a:tblGrid>
                <a:gridCol w="1342775"/>
                <a:gridCol w="2931800"/>
                <a:gridCol w="1446375"/>
                <a:gridCol w="2374075"/>
              </a:tblGrid>
              <a:tr h="1037125">
                <a:tc>
                  <a:txBody>
                    <a:bodyPr/>
                    <a:lstStyle/>
                    <a:p>
                      <a:pPr indent="0" lvl="0" marL="0" rtl="0" algn="ctr">
                        <a:spcBef>
                          <a:spcPts val="0"/>
                        </a:spcBef>
                        <a:spcAft>
                          <a:spcPts val="0"/>
                        </a:spcAft>
                        <a:buNone/>
                      </a:pPr>
                      <a:r>
                        <a:rPr b="1" lang="es" sz="1100">
                          <a:solidFill>
                            <a:srgbClr val="FFFFFF"/>
                          </a:solidFill>
                        </a:rPr>
                        <a:t>MODELS</a:t>
                      </a:r>
                      <a:endParaRPr b="1" sz="1100">
                        <a:solidFill>
                          <a:srgbClr val="FFFFFF"/>
                        </a:solidFill>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999999"/>
                    </a:solidFill>
                  </a:tcPr>
                </a:tc>
                <a:tc>
                  <a:txBody>
                    <a:bodyPr/>
                    <a:lstStyle/>
                    <a:p>
                      <a:pPr indent="0" lvl="0" marL="0" rtl="0" algn="ctr">
                        <a:spcBef>
                          <a:spcPts val="0"/>
                        </a:spcBef>
                        <a:spcAft>
                          <a:spcPts val="0"/>
                        </a:spcAft>
                        <a:buNone/>
                      </a:pPr>
                      <a:r>
                        <a:rPr b="1" lang="es" sz="1100">
                          <a:solidFill>
                            <a:srgbClr val="FFFFFF"/>
                          </a:solidFill>
                        </a:rPr>
                        <a:t>BEST PARAMS</a:t>
                      </a:r>
                      <a:endParaRPr b="1" sz="1100">
                        <a:solidFill>
                          <a:srgbClr val="FFFFFF"/>
                        </a:solidFill>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999999"/>
                    </a:solidFill>
                  </a:tcPr>
                </a:tc>
                <a:tc>
                  <a:txBody>
                    <a:bodyPr/>
                    <a:lstStyle/>
                    <a:p>
                      <a:pPr indent="0" lvl="0" marL="0" rtl="0" algn="ctr">
                        <a:spcBef>
                          <a:spcPts val="0"/>
                        </a:spcBef>
                        <a:spcAft>
                          <a:spcPts val="0"/>
                        </a:spcAft>
                        <a:buNone/>
                      </a:pPr>
                      <a:r>
                        <a:rPr b="1" lang="es" sz="1100">
                          <a:solidFill>
                            <a:srgbClr val="FFFFFF"/>
                          </a:solidFill>
                        </a:rPr>
                        <a:t>Train Score</a:t>
                      </a:r>
                      <a:endParaRPr b="1" sz="1100">
                        <a:solidFill>
                          <a:srgbClr val="FFFFFF"/>
                        </a:solidFill>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999999"/>
                    </a:solidFill>
                  </a:tcPr>
                </a:tc>
                <a:tc>
                  <a:txBody>
                    <a:bodyPr/>
                    <a:lstStyle/>
                    <a:p>
                      <a:pPr indent="0" lvl="0" marL="0" rtl="0" algn="ctr">
                        <a:spcBef>
                          <a:spcPts val="0"/>
                        </a:spcBef>
                        <a:spcAft>
                          <a:spcPts val="0"/>
                        </a:spcAft>
                        <a:buNone/>
                      </a:pPr>
                      <a:r>
                        <a:rPr b="1" lang="es" sz="1100">
                          <a:solidFill>
                            <a:srgbClr val="FFFFFF"/>
                          </a:solidFill>
                        </a:rPr>
                        <a:t>Results Analysis</a:t>
                      </a:r>
                      <a:endParaRPr b="1" sz="1100">
                        <a:solidFill>
                          <a:srgbClr val="FFFFFF"/>
                        </a:solidFill>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999999"/>
                    </a:solidFill>
                  </a:tcPr>
                </a:tc>
              </a:tr>
              <a:tr h="952125">
                <a:tc>
                  <a:txBody>
                    <a:bodyPr/>
                    <a:lstStyle/>
                    <a:p>
                      <a:pPr indent="0" lvl="0" marL="0" rtl="0" algn="l">
                        <a:spcBef>
                          <a:spcPts val="0"/>
                        </a:spcBef>
                        <a:spcAft>
                          <a:spcPts val="0"/>
                        </a:spcAft>
                        <a:buNone/>
                      </a:pPr>
                      <a:r>
                        <a:rPr b="1" lang="es" sz="1000">
                          <a:solidFill>
                            <a:srgbClr val="FFFFFF"/>
                          </a:solidFill>
                        </a:rPr>
                        <a:t>Random Forest</a:t>
                      </a:r>
                      <a:endParaRPr b="1" sz="1000">
                        <a:solidFill>
                          <a:srgbClr val="FFFFFF"/>
                        </a:solidFill>
                      </a:endParaRPr>
                    </a:p>
                  </a:txBody>
                  <a:tcPr marT="91425" marB="91425" marR="91425" marL="91425">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b="1" lang="es" sz="1000">
                          <a:solidFill>
                            <a:srgbClr val="999999"/>
                          </a:solidFill>
                        </a:rPr>
                        <a:t>'rf__max_depth': 2, 'rf__max_leaf_nodes': 3, 'rf__min_samples_leaf': 1, 'rf__n_estimators': 10000</a:t>
                      </a:r>
                      <a:endParaRPr b="1" sz="1000">
                        <a:solidFill>
                          <a:srgbClr val="999999"/>
                        </a:solidFill>
                      </a:endParaRPr>
                    </a:p>
                  </a:txBody>
                  <a:tcPr marT="91425" marB="91425" marR="91425" marL="91425">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b="1" lang="es" sz="1000">
                          <a:solidFill>
                            <a:srgbClr val="999999"/>
                          </a:solidFill>
                        </a:rPr>
                        <a:t>0.9105</a:t>
                      </a:r>
                      <a:endParaRPr b="1" sz="1000">
                        <a:solidFill>
                          <a:srgbClr val="999999"/>
                        </a:solidFill>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s" sz="1000">
                          <a:solidFill>
                            <a:srgbClr val="999999"/>
                          </a:solidFill>
                        </a:rPr>
                        <a:t>The train score is lower but the results seems acceptable, but by comparing with XGBoost Classifier model, the probability results is lower.</a:t>
                      </a:r>
                      <a:endParaRPr b="1" sz="1000">
                        <a:solidFill>
                          <a:srgbClr val="999999"/>
                        </a:solidFill>
                      </a:endParaRPr>
                    </a:p>
                  </a:txBody>
                  <a:tcPr marT="91425" marB="91425" marR="91425" marL="91425">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FFFFFF"/>
                    </a:solidFill>
                  </a:tcPr>
                </a:tc>
              </a:tr>
              <a:tr h="725400">
                <a:tc>
                  <a:txBody>
                    <a:bodyPr/>
                    <a:lstStyle/>
                    <a:p>
                      <a:pPr indent="0" lvl="0" marL="0" rtl="0" algn="l">
                        <a:spcBef>
                          <a:spcPts val="0"/>
                        </a:spcBef>
                        <a:spcAft>
                          <a:spcPts val="0"/>
                        </a:spcAft>
                        <a:buNone/>
                      </a:pPr>
                      <a:r>
                        <a:rPr b="1" lang="es" sz="1000">
                          <a:solidFill>
                            <a:srgbClr val="FFFFFF"/>
                          </a:solidFill>
                        </a:rPr>
                        <a:t>AdaBoost</a:t>
                      </a:r>
                      <a:endParaRPr b="1" sz="1000">
                        <a:solidFill>
                          <a:srgbClr val="FFFFFF"/>
                        </a:solidFill>
                      </a:endParaRPr>
                    </a:p>
                  </a:txBody>
                  <a:tcPr marT="91425" marB="91425" marR="91425" marL="91425">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rPr b="1" lang="es" sz="1000">
                          <a:solidFill>
                            <a:srgbClr val="999999"/>
                          </a:solidFill>
                        </a:rPr>
                        <a:t>'ada__learning_rate': 0.7, 'ada__n_estimators': 10000	</a:t>
                      </a:r>
                      <a:endParaRPr b="1" sz="1000">
                        <a:solidFill>
                          <a:srgbClr val="999999"/>
                        </a:solidFill>
                      </a:endParaRPr>
                    </a:p>
                  </a:txBody>
                  <a:tcPr marT="91425" marB="91425" marR="91425" marL="91425">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b="1" lang="es" sz="1000">
                          <a:solidFill>
                            <a:srgbClr val="999999"/>
                          </a:solidFill>
                        </a:rPr>
                        <a:t>1.0</a:t>
                      </a:r>
                      <a:endParaRPr b="1" sz="1000">
                        <a:solidFill>
                          <a:srgbClr val="999999"/>
                        </a:solidFill>
                      </a:endParaRPr>
                    </a:p>
                  </a:txBody>
                  <a:tcPr marT="91425" marB="91425" marR="91425" marL="91425" anchor="ctr">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s" sz="1000">
                          <a:solidFill>
                            <a:srgbClr val="999999"/>
                          </a:solidFill>
                        </a:rPr>
                        <a:t>Even though the train score is 1.0, but the probability were lower than 0.7</a:t>
                      </a:r>
                      <a:endParaRPr b="1" sz="1000">
                        <a:solidFill>
                          <a:srgbClr val="999999"/>
                        </a:solidFill>
                      </a:endParaRPr>
                    </a:p>
                  </a:txBody>
                  <a:tcPr marT="91425" marB="91425" marR="91425" marL="91425">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FFFFFF"/>
                    </a:solidFill>
                  </a:tcPr>
                </a:tc>
              </a:tr>
              <a:tr h="768325">
                <a:tc>
                  <a:txBody>
                    <a:bodyPr/>
                    <a:lstStyle/>
                    <a:p>
                      <a:pPr indent="0" lvl="0" marL="0" rtl="0" algn="l">
                        <a:spcBef>
                          <a:spcPts val="0"/>
                        </a:spcBef>
                        <a:spcAft>
                          <a:spcPts val="0"/>
                        </a:spcAft>
                        <a:buNone/>
                      </a:pPr>
                      <a:r>
                        <a:rPr b="1" lang="es" sz="1000">
                          <a:solidFill>
                            <a:srgbClr val="FFFFFF"/>
                          </a:solidFill>
                        </a:rPr>
                        <a:t>XGBoost</a:t>
                      </a:r>
                      <a:endParaRPr b="1" sz="1000">
                        <a:solidFill>
                          <a:srgbClr val="FFFFFF"/>
                        </a:solidFill>
                      </a:endParaRPr>
                    </a:p>
                  </a:txBody>
                  <a:tcPr marT="91425" marB="91425" marR="91425" marL="91425">
                    <a:lnT cap="flat" cmpd="sng" w="9525">
                      <a:solidFill>
                        <a:srgbClr val="EFEFEF"/>
                      </a:solidFill>
                      <a:prstDash val="solid"/>
                      <a:round/>
                      <a:headEnd len="sm" w="sm" type="none"/>
                      <a:tailEnd len="sm" w="sm" type="none"/>
                    </a:lnT>
                    <a:solidFill>
                      <a:srgbClr val="999999"/>
                    </a:solidFill>
                  </a:tcPr>
                </a:tc>
                <a:tc>
                  <a:txBody>
                    <a:bodyPr/>
                    <a:lstStyle/>
                    <a:p>
                      <a:pPr indent="0" lvl="0" marL="0" rtl="0" algn="l">
                        <a:spcBef>
                          <a:spcPts val="0"/>
                        </a:spcBef>
                        <a:spcAft>
                          <a:spcPts val="0"/>
                        </a:spcAft>
                        <a:buNone/>
                      </a:pPr>
                      <a:r>
                        <a:rPr b="1" lang="es" sz="1000">
                          <a:solidFill>
                            <a:srgbClr val="999999"/>
                          </a:solidFill>
                        </a:rPr>
                        <a:t>eval_metric = ‘auc’, scale_pos_weight = 0.4, 'xg__learning_rate': 0.6</a:t>
                      </a:r>
                      <a:endParaRPr b="1" sz="1000">
                        <a:solidFill>
                          <a:srgbClr val="999999"/>
                        </a:solidFill>
                      </a:endParaRPr>
                    </a:p>
                  </a:txBody>
                  <a:tcPr marT="91425" marB="91425" marR="91425" marL="91425">
                    <a:lnT cap="flat" cmpd="sng" w="9525">
                      <a:solidFill>
                        <a:srgbClr val="EFEFEF"/>
                      </a:solidFill>
                      <a:prstDash val="solid"/>
                      <a:round/>
                      <a:headEnd len="sm" w="sm" type="none"/>
                      <a:tailEnd len="sm" w="sm" type="none"/>
                    </a:lnT>
                    <a:solidFill>
                      <a:srgbClr val="FFFFFF"/>
                    </a:solidFill>
                  </a:tcPr>
                </a:tc>
                <a:tc>
                  <a:txBody>
                    <a:bodyPr/>
                    <a:lstStyle/>
                    <a:p>
                      <a:pPr indent="0" lvl="0" marL="0" rtl="0" algn="ctr">
                        <a:spcBef>
                          <a:spcPts val="0"/>
                        </a:spcBef>
                        <a:spcAft>
                          <a:spcPts val="0"/>
                        </a:spcAft>
                        <a:buNone/>
                      </a:pPr>
                      <a:r>
                        <a:rPr b="1" lang="es" sz="1000">
                          <a:solidFill>
                            <a:srgbClr val="999999"/>
                          </a:solidFill>
                        </a:rPr>
                        <a:t>1.0</a:t>
                      </a:r>
                      <a:endParaRPr b="1" sz="1000">
                        <a:solidFill>
                          <a:srgbClr val="999999"/>
                        </a:solidFill>
                      </a:endParaRPr>
                    </a:p>
                  </a:txBody>
                  <a:tcPr marT="91425" marB="91425" marR="91425" marL="91425" anchor="ctr">
                    <a:lnT cap="flat" cmpd="sng" w="9525">
                      <a:solidFill>
                        <a:srgbClr val="EFEFEF"/>
                      </a:solidFill>
                      <a:prstDash val="solid"/>
                      <a:round/>
                      <a:headEnd len="sm" w="sm" type="none"/>
                      <a:tailEnd len="sm" w="sm" type="none"/>
                    </a:lnT>
                    <a:solidFill>
                      <a:srgbClr val="FFFFFF"/>
                    </a:solidFill>
                  </a:tcPr>
                </a:tc>
                <a:tc>
                  <a:txBody>
                    <a:bodyPr/>
                    <a:lstStyle/>
                    <a:p>
                      <a:pPr indent="0" lvl="0" marL="0" rtl="0" algn="l">
                        <a:spcBef>
                          <a:spcPts val="0"/>
                        </a:spcBef>
                        <a:spcAft>
                          <a:spcPts val="0"/>
                        </a:spcAft>
                        <a:buNone/>
                      </a:pPr>
                      <a:r>
                        <a:rPr b="1" lang="es" sz="1000">
                          <a:solidFill>
                            <a:srgbClr val="999999"/>
                          </a:solidFill>
                        </a:rPr>
                        <a:t>The train score is 1.0 and comparing the results, the probability by XGBoost Classifications seems perform better than other 2 models</a:t>
                      </a:r>
                      <a:endParaRPr b="1" sz="1000">
                        <a:solidFill>
                          <a:srgbClr val="999999"/>
                        </a:solidFill>
                      </a:endParaRPr>
                    </a:p>
                  </a:txBody>
                  <a:tcPr marT="91425" marB="91425" marR="91425" marL="91425">
                    <a:lnT cap="flat" cmpd="sng" w="9525">
                      <a:solidFill>
                        <a:srgbClr val="EFEFEF"/>
                      </a:solidFill>
                      <a:prstDash val="solid"/>
                      <a:round/>
                      <a:headEnd len="sm" w="sm" type="none"/>
                      <a:tailEnd len="sm" w="sm" type="none"/>
                    </a:lnT>
                    <a:solidFill>
                      <a:srgbClr val="FFFFFF"/>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38"/>
          <p:cNvSpPr txBox="1"/>
          <p:nvPr>
            <p:ph type="ctrTitle"/>
          </p:nvPr>
        </p:nvSpPr>
        <p:spPr>
          <a:xfrm flipH="1">
            <a:off x="749100" y="500825"/>
            <a:ext cx="8394900" cy="6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8"/>
          <p:cNvSpPr txBox="1"/>
          <p:nvPr/>
        </p:nvSpPr>
        <p:spPr>
          <a:xfrm>
            <a:off x="2720050" y="4468975"/>
            <a:ext cx="2631900" cy="46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u="sng">
                <a:solidFill>
                  <a:schemeClr val="hlink"/>
                </a:solidFill>
                <a:latin typeface="Roboto Condensed Light"/>
                <a:ea typeface="Roboto Condensed Light"/>
                <a:cs typeface="Roboto Condensed Light"/>
                <a:sym typeface="Roboto Condensed Light"/>
                <a:hlinkClick r:id="rId3"/>
              </a:rPr>
              <a:t>Plotly</a:t>
            </a:r>
            <a:endParaRPr>
              <a:latin typeface="Roboto Condensed Light"/>
              <a:ea typeface="Roboto Condensed Light"/>
              <a:cs typeface="Roboto Condensed Light"/>
              <a:sym typeface="Roboto Condensed Light"/>
            </a:endParaRPr>
          </a:p>
        </p:txBody>
      </p:sp>
      <p:pic>
        <p:nvPicPr>
          <p:cNvPr id="310" name="Google Shape;310;p38"/>
          <p:cNvPicPr preferRelativeResize="0"/>
          <p:nvPr/>
        </p:nvPicPr>
        <p:blipFill>
          <a:blip r:embed="rId4">
            <a:alphaModFix/>
          </a:blip>
          <a:stretch>
            <a:fillRect/>
          </a:stretch>
        </p:blipFill>
        <p:spPr>
          <a:xfrm>
            <a:off x="162225" y="301500"/>
            <a:ext cx="8867926" cy="42238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39"/>
          <p:cNvSpPr txBox="1"/>
          <p:nvPr>
            <p:ph type="ctrTitle"/>
          </p:nvPr>
        </p:nvSpPr>
        <p:spPr>
          <a:xfrm flipH="1">
            <a:off x="2714084" y="1890188"/>
            <a:ext cx="3956100" cy="670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CONCLUSIONS</a:t>
            </a:r>
            <a:endParaRPr/>
          </a:p>
        </p:txBody>
      </p:sp>
      <p:sp>
        <p:nvSpPr>
          <p:cNvPr id="316" name="Google Shape;316;p39"/>
          <p:cNvSpPr txBox="1"/>
          <p:nvPr/>
        </p:nvSpPr>
        <p:spPr>
          <a:xfrm>
            <a:off x="1012650" y="2891075"/>
            <a:ext cx="4139400" cy="18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Google Shape;321;p40"/>
          <p:cNvSpPr txBox="1"/>
          <p:nvPr>
            <p:ph type="ctrTitle"/>
          </p:nvPr>
        </p:nvSpPr>
        <p:spPr>
          <a:xfrm flipH="1">
            <a:off x="296034" y="358413"/>
            <a:ext cx="3956100" cy="6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Fun Fact!</a:t>
            </a:r>
            <a:endParaRPr/>
          </a:p>
        </p:txBody>
      </p:sp>
      <p:sp>
        <p:nvSpPr>
          <p:cNvPr id="322" name="Google Shape;322;p40"/>
          <p:cNvSpPr txBox="1"/>
          <p:nvPr/>
        </p:nvSpPr>
        <p:spPr>
          <a:xfrm>
            <a:off x="1012650" y="2891075"/>
            <a:ext cx="4139400" cy="18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p:txBody>
      </p:sp>
      <p:sp>
        <p:nvSpPr>
          <p:cNvPr id="323" name="Google Shape;323;p40"/>
          <p:cNvSpPr txBox="1"/>
          <p:nvPr/>
        </p:nvSpPr>
        <p:spPr>
          <a:xfrm>
            <a:off x="449125" y="903350"/>
            <a:ext cx="2412900" cy="329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Condensed"/>
                <a:ea typeface="Roboto Condensed"/>
                <a:cs typeface="Roboto Condensed"/>
                <a:sym typeface="Roboto Condensed"/>
              </a:rPr>
              <a:t>Which Player won the most rings ?</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AutoNum type="alphaLcParenR"/>
            </a:pPr>
            <a:r>
              <a:rPr b="1" lang="es">
                <a:solidFill>
                  <a:srgbClr val="FFFFFF"/>
                </a:solidFill>
                <a:latin typeface="Roboto Condensed"/>
                <a:ea typeface="Roboto Condensed"/>
                <a:cs typeface="Roboto Condensed"/>
                <a:sym typeface="Roboto Condensed"/>
              </a:rPr>
              <a:t>Michael Jordan</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AutoNum type="alphaLcParenR"/>
            </a:pPr>
            <a:r>
              <a:rPr b="1" lang="es">
                <a:solidFill>
                  <a:srgbClr val="FFFFFF"/>
                </a:solidFill>
                <a:latin typeface="Roboto Condensed"/>
                <a:ea typeface="Roboto Condensed"/>
                <a:cs typeface="Roboto Condensed"/>
                <a:sym typeface="Roboto Condensed"/>
              </a:rPr>
              <a:t>Kobe Bryant</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AutoNum type="alphaLcParenR"/>
            </a:pPr>
            <a:r>
              <a:rPr b="1" lang="es">
                <a:solidFill>
                  <a:srgbClr val="FFFFFF"/>
                </a:solidFill>
                <a:latin typeface="Roboto Condensed"/>
                <a:ea typeface="Roboto Condensed"/>
                <a:cs typeface="Roboto Condensed"/>
                <a:sym typeface="Roboto Condensed"/>
              </a:rPr>
              <a:t>Tim Duncan</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AutoNum type="alphaLcParenR"/>
            </a:pPr>
            <a:r>
              <a:rPr b="1" lang="es">
                <a:solidFill>
                  <a:srgbClr val="FFFFFF"/>
                </a:solidFill>
                <a:latin typeface="Roboto Condensed"/>
                <a:ea typeface="Roboto Condensed"/>
                <a:cs typeface="Roboto Condensed"/>
                <a:sym typeface="Roboto Condensed"/>
              </a:rPr>
              <a:t>Shaquille O’Neal</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AutoNum type="alphaLcParenR"/>
            </a:pPr>
            <a:r>
              <a:rPr b="1" lang="es">
                <a:solidFill>
                  <a:srgbClr val="FFFFFF"/>
                </a:solidFill>
                <a:latin typeface="Roboto Condensed"/>
                <a:ea typeface="Roboto Condensed"/>
                <a:cs typeface="Roboto Condensed"/>
                <a:sym typeface="Roboto Condensed"/>
              </a:rPr>
              <a:t>Steve Kerr</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AutoNum type="alphaLcParenR"/>
            </a:pPr>
            <a:r>
              <a:rPr b="1" lang="es">
                <a:solidFill>
                  <a:srgbClr val="FFFFFF"/>
                </a:solidFill>
                <a:latin typeface="Roboto Condensed"/>
                <a:ea typeface="Roboto Condensed"/>
                <a:cs typeface="Roboto Condensed"/>
                <a:sym typeface="Roboto Condensed"/>
              </a:rPr>
              <a:t>Lebron James</a:t>
            </a:r>
            <a:endParaRPr b="1">
              <a:solidFill>
                <a:srgbClr val="FFFFFF"/>
              </a:solidFill>
              <a:latin typeface="Roboto Condensed"/>
              <a:ea typeface="Roboto Condensed"/>
              <a:cs typeface="Roboto Condensed"/>
              <a:sym typeface="Roboto Condensed"/>
            </a:endParaRPr>
          </a:p>
        </p:txBody>
      </p:sp>
      <p:sp>
        <p:nvSpPr>
          <p:cNvPr id="324" name="Google Shape;324;p40"/>
          <p:cNvSpPr txBox="1"/>
          <p:nvPr/>
        </p:nvSpPr>
        <p:spPr>
          <a:xfrm>
            <a:off x="2237575" y="1288225"/>
            <a:ext cx="24129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Char char="-"/>
            </a:pPr>
            <a:r>
              <a:rPr b="1" lang="es">
                <a:solidFill>
                  <a:srgbClr val="FFFFFF"/>
                </a:solidFill>
                <a:latin typeface="Roboto Condensed"/>
                <a:ea typeface="Roboto Condensed"/>
                <a:cs typeface="Roboto Condensed"/>
                <a:sym typeface="Roboto Condensed"/>
              </a:rPr>
              <a:t>6 Rings</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p:txBody>
      </p:sp>
      <p:sp>
        <p:nvSpPr>
          <p:cNvPr id="325" name="Google Shape;325;p40"/>
          <p:cNvSpPr txBox="1"/>
          <p:nvPr/>
        </p:nvSpPr>
        <p:spPr>
          <a:xfrm>
            <a:off x="2237575" y="1745450"/>
            <a:ext cx="24129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a:p>
            <a:pPr indent="-317500" lvl="0" marL="457200" rtl="0" algn="l">
              <a:spcBef>
                <a:spcPts val="0"/>
              </a:spcBef>
              <a:spcAft>
                <a:spcPts val="0"/>
              </a:spcAft>
              <a:buClr>
                <a:srgbClr val="FFFFFF"/>
              </a:buClr>
              <a:buSzPts val="1400"/>
              <a:buFont typeface="Roboto Condensed"/>
              <a:buChar char="-"/>
            </a:pPr>
            <a:r>
              <a:rPr b="1" lang="es">
                <a:solidFill>
                  <a:srgbClr val="FFFFFF"/>
                </a:solidFill>
                <a:latin typeface="Roboto Condensed"/>
                <a:ea typeface="Roboto Condensed"/>
                <a:cs typeface="Roboto Condensed"/>
                <a:sym typeface="Roboto Condensed"/>
              </a:rPr>
              <a:t>5 Rings</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p:txBody>
      </p:sp>
      <p:sp>
        <p:nvSpPr>
          <p:cNvPr id="326" name="Google Shape;326;p40"/>
          <p:cNvSpPr txBox="1"/>
          <p:nvPr/>
        </p:nvSpPr>
        <p:spPr>
          <a:xfrm>
            <a:off x="2237575" y="2167050"/>
            <a:ext cx="24129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Char char="-"/>
            </a:pPr>
            <a:r>
              <a:rPr b="1" lang="es">
                <a:solidFill>
                  <a:srgbClr val="FFFFFF"/>
                </a:solidFill>
                <a:latin typeface="Roboto Condensed"/>
                <a:ea typeface="Roboto Condensed"/>
                <a:cs typeface="Roboto Condensed"/>
                <a:sym typeface="Roboto Condensed"/>
              </a:rPr>
              <a:t>5 Rings</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p:txBody>
      </p:sp>
      <p:sp>
        <p:nvSpPr>
          <p:cNvPr id="327" name="Google Shape;327;p40"/>
          <p:cNvSpPr txBox="1"/>
          <p:nvPr/>
        </p:nvSpPr>
        <p:spPr>
          <a:xfrm>
            <a:off x="2237575" y="2554850"/>
            <a:ext cx="24129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Char char="-"/>
            </a:pPr>
            <a:r>
              <a:rPr b="1" lang="es">
                <a:solidFill>
                  <a:srgbClr val="FFFFFF"/>
                </a:solidFill>
                <a:latin typeface="Roboto Condensed"/>
                <a:ea typeface="Roboto Condensed"/>
                <a:cs typeface="Roboto Condensed"/>
                <a:sym typeface="Roboto Condensed"/>
              </a:rPr>
              <a:t>4 Rings</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p:txBody>
      </p:sp>
      <p:sp>
        <p:nvSpPr>
          <p:cNvPr id="328" name="Google Shape;328;p40"/>
          <p:cNvSpPr txBox="1"/>
          <p:nvPr/>
        </p:nvSpPr>
        <p:spPr>
          <a:xfrm>
            <a:off x="2211975" y="2978725"/>
            <a:ext cx="2412900" cy="67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42900" lvl="0" marL="457200" rtl="0" algn="l">
              <a:spcBef>
                <a:spcPts val="0"/>
              </a:spcBef>
              <a:spcAft>
                <a:spcPts val="0"/>
              </a:spcAft>
              <a:buClr>
                <a:srgbClr val="FF0000"/>
              </a:buClr>
              <a:buSzPts val="1800"/>
              <a:buFont typeface="Roboto Condensed"/>
              <a:buChar char="-"/>
            </a:pPr>
            <a:r>
              <a:rPr b="1" lang="es" sz="1800">
                <a:solidFill>
                  <a:srgbClr val="FF0000"/>
                </a:solidFill>
                <a:latin typeface="Roboto Condensed"/>
                <a:ea typeface="Roboto Condensed"/>
                <a:cs typeface="Roboto Condensed"/>
                <a:sym typeface="Roboto Condensed"/>
              </a:rPr>
              <a:t>8 Rings !!!</a:t>
            </a:r>
            <a:endParaRPr b="1" sz="1800">
              <a:solidFill>
                <a:srgbClr val="FF0000"/>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p:txBody>
      </p:sp>
      <p:sp>
        <p:nvSpPr>
          <p:cNvPr id="329" name="Google Shape;329;p40"/>
          <p:cNvSpPr txBox="1"/>
          <p:nvPr/>
        </p:nvSpPr>
        <p:spPr>
          <a:xfrm>
            <a:off x="2237575" y="3452575"/>
            <a:ext cx="24129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317500" lvl="0" marL="457200" rtl="0" algn="l">
              <a:spcBef>
                <a:spcPts val="0"/>
              </a:spcBef>
              <a:spcAft>
                <a:spcPts val="0"/>
              </a:spcAft>
              <a:buClr>
                <a:srgbClr val="FFFFFF"/>
              </a:buClr>
              <a:buSzPts val="1400"/>
              <a:buFont typeface="Roboto Condensed"/>
              <a:buChar char="-"/>
            </a:pPr>
            <a:r>
              <a:rPr b="1" lang="es">
                <a:solidFill>
                  <a:srgbClr val="FFFFFF"/>
                </a:solidFill>
                <a:latin typeface="Roboto Condensed"/>
                <a:ea typeface="Roboto Condensed"/>
                <a:cs typeface="Roboto Condensed"/>
                <a:sym typeface="Roboto Condensed"/>
              </a:rPr>
              <a:t>3 Rings</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a:solidFill>
                <a:srgbClr val="FFFFFF"/>
              </a:solidFill>
              <a:latin typeface="Roboto Condensed"/>
              <a:ea typeface="Roboto Condensed"/>
              <a:cs typeface="Roboto Condensed"/>
              <a:sym typeface="Roboto Condensed"/>
            </a:endParaRPr>
          </a:p>
        </p:txBody>
      </p:sp>
      <p:grpSp>
        <p:nvGrpSpPr>
          <p:cNvPr id="330" name="Google Shape;330;p40"/>
          <p:cNvGrpSpPr/>
          <p:nvPr/>
        </p:nvGrpSpPr>
        <p:grpSpPr>
          <a:xfrm>
            <a:off x="4320825" y="266713"/>
            <a:ext cx="4294425" cy="4610063"/>
            <a:chOff x="4464275" y="266713"/>
            <a:chExt cx="4294425" cy="4610063"/>
          </a:xfrm>
        </p:grpSpPr>
        <p:pic>
          <p:nvPicPr>
            <p:cNvPr id="331" name="Google Shape;331;p40"/>
            <p:cNvPicPr preferRelativeResize="0"/>
            <p:nvPr/>
          </p:nvPicPr>
          <p:blipFill>
            <a:blip r:embed="rId3">
              <a:alphaModFix/>
            </a:blip>
            <a:stretch>
              <a:fillRect/>
            </a:stretch>
          </p:blipFill>
          <p:spPr>
            <a:xfrm>
              <a:off x="4464275" y="266713"/>
              <a:ext cx="3687150" cy="4610063"/>
            </a:xfrm>
            <a:prstGeom prst="rect">
              <a:avLst/>
            </a:prstGeom>
            <a:noFill/>
            <a:ln>
              <a:noFill/>
            </a:ln>
          </p:spPr>
        </p:pic>
        <p:sp>
          <p:nvSpPr>
            <p:cNvPr id="332" name="Google Shape;332;p40"/>
            <p:cNvSpPr/>
            <p:nvPr/>
          </p:nvSpPr>
          <p:spPr>
            <a:xfrm>
              <a:off x="7303700" y="266725"/>
              <a:ext cx="1455000" cy="1188900"/>
            </a:xfrm>
            <a:prstGeom prst="wedgeEllipse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t>Lord Of The Rings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1000"/>
                                        <p:tgtEl>
                                          <p:spTgt spid="3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1000"/>
                                        <p:tgtEl>
                                          <p:spTgt spid="3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6"/>
                                        </p:tgtEl>
                                        <p:attrNameLst>
                                          <p:attrName>style.visibility</p:attrName>
                                        </p:attrNameLst>
                                      </p:cBhvr>
                                      <p:to>
                                        <p:strVal val="visible"/>
                                      </p:to>
                                    </p:set>
                                    <p:animEffect filter="fade" transition="in">
                                      <p:cBhvr>
                                        <p:cTn dur="1000"/>
                                        <p:tgtEl>
                                          <p:spTgt spid="3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1000"/>
                                        <p:tgtEl>
                                          <p:spTgt spid="3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1000"/>
                                        <p:tgtEl>
                                          <p:spTgt spid="3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000"/>
                                        <p:tgtEl>
                                          <p:spTgt spid="3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1000"/>
                                        <p:tgtEl>
                                          <p:spTgt spid="3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41"/>
          <p:cNvSpPr txBox="1"/>
          <p:nvPr>
            <p:ph type="ctrTitle"/>
          </p:nvPr>
        </p:nvSpPr>
        <p:spPr>
          <a:xfrm flipH="1">
            <a:off x="1375550" y="3092475"/>
            <a:ext cx="63930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THANKS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8"/>
          <p:cNvSpPr txBox="1"/>
          <p:nvPr>
            <p:ph idx="1" type="subTitle"/>
          </p:nvPr>
        </p:nvSpPr>
        <p:spPr>
          <a:xfrm>
            <a:off x="4852975" y="1033500"/>
            <a:ext cx="2747100" cy="3076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For this capstone project, I want to predict which NBA players will have higher probability to get nominated as Hall Of Fame in the near future.</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s"/>
              <a:t>Which features in the data sets to be chosen ?</a:t>
            </a:r>
            <a:endParaRPr/>
          </a:p>
          <a:p>
            <a:pPr indent="-304800" lvl="0" marL="457200" rtl="0" algn="l">
              <a:spcBef>
                <a:spcPts val="0"/>
              </a:spcBef>
              <a:spcAft>
                <a:spcPts val="0"/>
              </a:spcAft>
              <a:buSzPts val="1200"/>
              <a:buChar char="-"/>
            </a:pPr>
            <a:r>
              <a:rPr lang="es"/>
              <a:t>Player performance ?</a:t>
            </a:r>
            <a:endParaRPr/>
          </a:p>
          <a:p>
            <a:pPr indent="-304800" lvl="0" marL="457200" rtl="0" algn="l">
              <a:spcBef>
                <a:spcPts val="0"/>
              </a:spcBef>
              <a:spcAft>
                <a:spcPts val="0"/>
              </a:spcAft>
              <a:buSzPts val="1200"/>
              <a:buChar char="-"/>
            </a:pPr>
            <a:r>
              <a:rPr lang="es"/>
              <a:t>Regressions / Classifications?</a:t>
            </a:r>
            <a:endParaRPr/>
          </a:p>
        </p:txBody>
      </p:sp>
      <p:sp>
        <p:nvSpPr>
          <p:cNvPr id="135" name="Google Shape;135;p18"/>
          <p:cNvSpPr txBox="1"/>
          <p:nvPr>
            <p:ph type="ctrTitle"/>
          </p:nvPr>
        </p:nvSpPr>
        <p:spPr>
          <a:xfrm flipH="1">
            <a:off x="355600" y="2236500"/>
            <a:ext cx="3956100" cy="670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Problem Statement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9"/>
          <p:cNvSpPr txBox="1"/>
          <p:nvPr>
            <p:ph type="ctrTitle"/>
          </p:nvPr>
        </p:nvSpPr>
        <p:spPr>
          <a:xfrm>
            <a:off x="1250675" y="185142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EXPLORATORY DATA ANALYSIS</a:t>
            </a:r>
            <a:endParaRPr/>
          </a:p>
        </p:txBody>
      </p:sp>
      <p:sp>
        <p:nvSpPr>
          <p:cNvPr id="141" name="Google Shape;141;p19"/>
          <p:cNvSpPr txBox="1"/>
          <p:nvPr>
            <p:ph idx="1" type="subTitle"/>
          </p:nvPr>
        </p:nvSpPr>
        <p:spPr>
          <a:xfrm>
            <a:off x="3114750" y="2640474"/>
            <a:ext cx="2930700" cy="137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EDA helps to identify which features had higher importance for Hall Of Famer Predictions. Some analysis on players performance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0"/>
          <p:cNvSpPr/>
          <p:nvPr/>
        </p:nvSpPr>
        <p:spPr>
          <a:xfrm rot="5400000">
            <a:off x="2534502" y="1219730"/>
            <a:ext cx="2001410" cy="17955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rot="5400000">
            <a:off x="4584549" y="1219730"/>
            <a:ext cx="2001410" cy="17955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txBox="1"/>
          <p:nvPr>
            <p:ph type="ctrTitle"/>
          </p:nvPr>
        </p:nvSpPr>
        <p:spPr>
          <a:xfrm>
            <a:off x="749100" y="507400"/>
            <a:ext cx="2973000" cy="6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Data Sets</a:t>
            </a:r>
            <a:endParaRPr/>
          </a:p>
        </p:txBody>
      </p:sp>
      <p:sp>
        <p:nvSpPr>
          <p:cNvPr id="149" name="Google Shape;149;p20"/>
          <p:cNvSpPr txBox="1"/>
          <p:nvPr>
            <p:ph idx="2" type="ctrTitle"/>
          </p:nvPr>
        </p:nvSpPr>
        <p:spPr>
          <a:xfrm>
            <a:off x="2704055" y="1177900"/>
            <a:ext cx="1570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Seasons_Stats</a:t>
            </a:r>
            <a:endParaRPr/>
          </a:p>
        </p:txBody>
      </p:sp>
      <p:sp>
        <p:nvSpPr>
          <p:cNvPr id="150" name="Google Shape;150;p20"/>
          <p:cNvSpPr txBox="1"/>
          <p:nvPr>
            <p:ph idx="1" type="subTitle"/>
          </p:nvPr>
        </p:nvSpPr>
        <p:spPr>
          <a:xfrm>
            <a:off x="2451575" y="1755700"/>
            <a:ext cx="1944900" cy="9765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s"/>
              <a:t>Shape : 24691 x 53</a:t>
            </a:r>
            <a:endParaRPr/>
          </a:p>
          <a:p>
            <a:pPr indent="-292100" lvl="0" marL="457200" rtl="0" algn="l">
              <a:spcBef>
                <a:spcPts val="0"/>
              </a:spcBef>
              <a:spcAft>
                <a:spcPts val="0"/>
              </a:spcAft>
              <a:buSzPts val="1000"/>
              <a:buChar char="-"/>
            </a:pPr>
            <a:r>
              <a:rPr lang="es"/>
              <a:t>Players stats recorded in yearly manner</a:t>
            </a:r>
            <a:endParaRPr/>
          </a:p>
          <a:p>
            <a:pPr indent="-292100" lvl="0" marL="457200" rtl="0" algn="l">
              <a:spcBef>
                <a:spcPts val="0"/>
              </a:spcBef>
              <a:spcAft>
                <a:spcPts val="0"/>
              </a:spcAft>
              <a:buSzPts val="1000"/>
              <a:buChar char="-"/>
            </a:pPr>
            <a:r>
              <a:rPr lang="es" u="sng">
                <a:solidFill>
                  <a:schemeClr val="hlink"/>
                </a:solidFill>
                <a:hlinkClick r:id="rId3"/>
              </a:rPr>
              <a:t>Glossary</a:t>
            </a:r>
            <a:r>
              <a:rPr lang="es"/>
              <a:t> as reference for each feature in the data set,</a:t>
            </a:r>
            <a:endParaRPr/>
          </a:p>
        </p:txBody>
      </p:sp>
      <p:sp>
        <p:nvSpPr>
          <p:cNvPr id="151" name="Google Shape;151;p20"/>
          <p:cNvSpPr txBox="1"/>
          <p:nvPr>
            <p:ph idx="2" type="ctrTitle"/>
          </p:nvPr>
        </p:nvSpPr>
        <p:spPr>
          <a:xfrm>
            <a:off x="4800143" y="1177900"/>
            <a:ext cx="1570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player_data</a:t>
            </a:r>
            <a:endParaRPr/>
          </a:p>
        </p:txBody>
      </p:sp>
      <p:sp>
        <p:nvSpPr>
          <p:cNvPr id="152" name="Google Shape;152;p20"/>
          <p:cNvSpPr/>
          <p:nvPr/>
        </p:nvSpPr>
        <p:spPr>
          <a:xfrm rot="5400000">
            <a:off x="3566127" y="3010605"/>
            <a:ext cx="2001410" cy="17955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txBox="1"/>
          <p:nvPr>
            <p:ph idx="2" type="ctrTitle"/>
          </p:nvPr>
        </p:nvSpPr>
        <p:spPr>
          <a:xfrm>
            <a:off x="3735680" y="2968775"/>
            <a:ext cx="1570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Players</a:t>
            </a:r>
            <a:endParaRPr/>
          </a:p>
        </p:txBody>
      </p:sp>
      <p:sp>
        <p:nvSpPr>
          <p:cNvPr id="154" name="Google Shape;154;p20"/>
          <p:cNvSpPr txBox="1"/>
          <p:nvPr>
            <p:ph idx="1" type="subTitle"/>
          </p:nvPr>
        </p:nvSpPr>
        <p:spPr>
          <a:xfrm>
            <a:off x="4612800" y="1755700"/>
            <a:ext cx="1944900" cy="9765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s"/>
              <a:t>Shape : 4550 x 9</a:t>
            </a:r>
            <a:endParaRPr/>
          </a:p>
          <a:p>
            <a:pPr indent="-292100" lvl="0" marL="457200" rtl="0" algn="l">
              <a:spcBef>
                <a:spcPts val="0"/>
              </a:spcBef>
              <a:spcAft>
                <a:spcPts val="0"/>
              </a:spcAft>
              <a:buSzPts val="1000"/>
              <a:buChar char="-"/>
            </a:pPr>
            <a:r>
              <a:rPr lang="es"/>
              <a:t>Players positions, height, weight</a:t>
            </a:r>
            <a:endParaRPr/>
          </a:p>
          <a:p>
            <a:pPr indent="-292100" lvl="0" marL="457200" rtl="0" algn="l">
              <a:spcBef>
                <a:spcPts val="0"/>
              </a:spcBef>
              <a:spcAft>
                <a:spcPts val="0"/>
              </a:spcAft>
              <a:buSzPts val="1000"/>
              <a:buChar char="-"/>
            </a:pPr>
            <a:r>
              <a:rPr lang="es"/>
              <a:t>Birthdate, college, year start, year end</a:t>
            </a:r>
            <a:endParaRPr/>
          </a:p>
        </p:txBody>
      </p:sp>
      <p:sp>
        <p:nvSpPr>
          <p:cNvPr id="155" name="Google Shape;155;p20"/>
          <p:cNvSpPr txBox="1"/>
          <p:nvPr>
            <p:ph idx="1" type="subTitle"/>
          </p:nvPr>
        </p:nvSpPr>
        <p:spPr>
          <a:xfrm>
            <a:off x="3548325" y="3485975"/>
            <a:ext cx="1944900" cy="9765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s"/>
              <a:t>Shape : 3921 x 8</a:t>
            </a:r>
            <a:endParaRPr/>
          </a:p>
          <a:p>
            <a:pPr indent="-292100" lvl="0" marL="457200" rtl="0" algn="l">
              <a:spcBef>
                <a:spcPts val="0"/>
              </a:spcBef>
              <a:spcAft>
                <a:spcPts val="0"/>
              </a:spcAft>
              <a:buSzPts val="1000"/>
              <a:buChar char="-"/>
            </a:pPr>
            <a:r>
              <a:rPr lang="es"/>
              <a:t>Players height, weight</a:t>
            </a:r>
            <a:endParaRPr/>
          </a:p>
          <a:p>
            <a:pPr indent="-292100" lvl="0" marL="457200" rtl="0" algn="l">
              <a:spcBef>
                <a:spcPts val="0"/>
              </a:spcBef>
              <a:spcAft>
                <a:spcPts val="0"/>
              </a:spcAft>
              <a:buSzPts val="1000"/>
              <a:buChar char="-"/>
            </a:pPr>
            <a:r>
              <a:rPr lang="es"/>
              <a:t>Birthdate, college, year born, birth city, birth state</a:t>
            </a:r>
            <a:endParaRPr/>
          </a:p>
        </p:txBody>
      </p:sp>
      <p:sp>
        <p:nvSpPr>
          <p:cNvPr id="156" name="Google Shape;156;p20"/>
          <p:cNvSpPr/>
          <p:nvPr/>
        </p:nvSpPr>
        <p:spPr>
          <a:xfrm rot="5400000">
            <a:off x="2534502" y="1219730"/>
            <a:ext cx="2001410" cy="1795550"/>
          </a:xfrm>
          <a:prstGeom prst="flowChartPreparation">
            <a:avLst/>
          </a:prstGeom>
          <a:gradFill>
            <a:gsLst>
              <a:gs pos="0">
                <a:srgbClr val="FFFFFF">
                  <a:alpha val="0"/>
                </a:srgbClr>
              </a:gs>
              <a:gs pos="100000">
                <a:srgbClr val="FFFFFF">
                  <a:alpha val="39215"/>
                </a:srgbClr>
              </a:gs>
            </a:gsLst>
            <a:path path="circle">
              <a:fillToRect b="50%" l="50%" r="50%" t="50%"/>
            </a:path>
            <a:tileRect/>
          </a:grad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F0000"/>
              </a:highlight>
            </a:endParaRPr>
          </a:p>
        </p:txBody>
      </p:sp>
      <p:sp>
        <p:nvSpPr>
          <p:cNvPr id="157" name="Google Shape;157;p20"/>
          <p:cNvSpPr txBox="1"/>
          <p:nvPr>
            <p:ph idx="1" type="subTitle"/>
          </p:nvPr>
        </p:nvSpPr>
        <p:spPr>
          <a:xfrm>
            <a:off x="213450" y="1441275"/>
            <a:ext cx="2021700" cy="21261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s"/>
              <a:t>Data sets which obtained from Kaggle</a:t>
            </a:r>
            <a:endParaRPr/>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s"/>
              <a:t>The kaggle user scraped the data from Basketball Reference.com</a:t>
            </a:r>
            <a:endParaRPr/>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s"/>
              <a:t>Data available from year 1950 - 2017</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6"/>
                                        </p:tgtEl>
                                        <p:attrNameLst>
                                          <p:attrName>style.visibility</p:attrName>
                                        </p:attrNameLst>
                                      </p:cBhvr>
                                      <p:to>
                                        <p:strVal val="visible"/>
                                      </p:to>
                                    </p:set>
                                    <p:anim calcmode="lin" valueType="num">
                                      <p:cBhvr additive="base">
                                        <p:cTn dur="1000"/>
                                        <p:tgtEl>
                                          <p:spTgt spid="15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1"/>
          <p:cNvSpPr txBox="1"/>
          <p:nvPr>
            <p:ph type="ctrTitle"/>
          </p:nvPr>
        </p:nvSpPr>
        <p:spPr>
          <a:xfrm>
            <a:off x="749100" y="753325"/>
            <a:ext cx="8394900" cy="6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Some Notable Rules Change Due To Player Dominance</a:t>
            </a:r>
            <a:endParaRPr/>
          </a:p>
        </p:txBody>
      </p:sp>
      <p:grpSp>
        <p:nvGrpSpPr>
          <p:cNvPr id="163" name="Google Shape;163;p21"/>
          <p:cNvGrpSpPr/>
          <p:nvPr/>
        </p:nvGrpSpPr>
        <p:grpSpPr>
          <a:xfrm>
            <a:off x="0" y="2295575"/>
            <a:ext cx="2286000" cy="2847950"/>
            <a:chOff x="0" y="2295575"/>
            <a:chExt cx="2286000" cy="2847950"/>
          </a:xfrm>
        </p:grpSpPr>
        <p:grpSp>
          <p:nvGrpSpPr>
            <p:cNvPr id="164" name="Google Shape;164;p21"/>
            <p:cNvGrpSpPr/>
            <p:nvPr/>
          </p:nvGrpSpPr>
          <p:grpSpPr>
            <a:xfrm>
              <a:off x="0" y="2295575"/>
              <a:ext cx="2286000" cy="2847950"/>
              <a:chOff x="0" y="2295575"/>
              <a:chExt cx="2286000" cy="2847950"/>
            </a:xfrm>
          </p:grpSpPr>
          <p:sp>
            <p:nvSpPr>
              <p:cNvPr id="165" name="Google Shape;165;p21"/>
              <p:cNvSpPr/>
              <p:nvPr/>
            </p:nvSpPr>
            <p:spPr>
              <a:xfrm>
                <a:off x="0" y="2823925"/>
                <a:ext cx="2286000" cy="2319600"/>
              </a:xfrm>
              <a:prstGeom prst="re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p:nvPr/>
            </p:nvSpPr>
            <p:spPr>
              <a:xfrm>
                <a:off x="0" y="2295575"/>
                <a:ext cx="2286000" cy="537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21"/>
            <p:cNvSpPr txBox="1"/>
            <p:nvPr/>
          </p:nvSpPr>
          <p:spPr>
            <a:xfrm>
              <a:off x="216300" y="3050050"/>
              <a:ext cx="1853400" cy="7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200">
                  <a:solidFill>
                    <a:srgbClr val="FFFFFF"/>
                  </a:solidFill>
                  <a:latin typeface="Roboto"/>
                  <a:ea typeface="Roboto"/>
                  <a:cs typeface="Roboto"/>
                  <a:sym typeface="Roboto"/>
                </a:rPr>
                <a:t>24 Seconds shot clock and penalty free throw introduced </a:t>
              </a:r>
              <a:endParaRPr b="1" sz="1200">
                <a:solidFill>
                  <a:srgbClr val="FFFFFF"/>
                </a:solidFill>
                <a:latin typeface="Roboto"/>
                <a:ea typeface="Roboto"/>
                <a:cs typeface="Roboto"/>
                <a:sym typeface="Roboto"/>
              </a:endParaRPr>
            </a:p>
          </p:txBody>
        </p:sp>
        <p:sp>
          <p:nvSpPr>
            <p:cNvPr id="168" name="Google Shape;168;p21"/>
            <p:cNvSpPr txBox="1"/>
            <p:nvPr/>
          </p:nvSpPr>
          <p:spPr>
            <a:xfrm>
              <a:off x="216300" y="3896950"/>
              <a:ext cx="1853400" cy="99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900">
                  <a:solidFill>
                    <a:srgbClr val="FFFFFF"/>
                  </a:solidFill>
                  <a:latin typeface="Roboto"/>
                  <a:ea typeface="Roboto"/>
                  <a:cs typeface="Roboto"/>
                  <a:sym typeface="Roboto"/>
                </a:rPr>
                <a:t>This is prevent the trailing team to foul deliberately </a:t>
              </a:r>
              <a:endParaRPr sz="900">
                <a:solidFill>
                  <a:srgbClr val="FFFFFF"/>
                </a:solidFill>
                <a:latin typeface="Roboto"/>
                <a:ea typeface="Roboto"/>
                <a:cs typeface="Roboto"/>
                <a:sym typeface="Roboto"/>
              </a:endParaRPr>
            </a:p>
          </p:txBody>
        </p:sp>
        <p:cxnSp>
          <p:nvCxnSpPr>
            <p:cNvPr id="169" name="Google Shape;169;p21"/>
            <p:cNvCxnSpPr/>
            <p:nvPr/>
          </p:nvCxnSpPr>
          <p:spPr>
            <a:xfrm>
              <a:off x="2286000" y="2295575"/>
              <a:ext cx="0" cy="2837400"/>
            </a:xfrm>
            <a:prstGeom prst="straightConnector1">
              <a:avLst/>
            </a:prstGeom>
            <a:noFill/>
            <a:ln cap="flat" cmpd="sng" w="9525">
              <a:solidFill>
                <a:srgbClr val="83E3D9"/>
              </a:solidFill>
              <a:prstDash val="dot"/>
              <a:round/>
              <a:headEnd len="sm" w="sm" type="none"/>
              <a:tailEnd len="sm" w="sm" type="none"/>
            </a:ln>
          </p:spPr>
        </p:cxnSp>
      </p:grpSp>
      <p:grpSp>
        <p:nvGrpSpPr>
          <p:cNvPr id="170" name="Google Shape;170;p21"/>
          <p:cNvGrpSpPr/>
          <p:nvPr/>
        </p:nvGrpSpPr>
        <p:grpSpPr>
          <a:xfrm>
            <a:off x="2286000" y="2295575"/>
            <a:ext cx="2286000" cy="2847950"/>
            <a:chOff x="0" y="2295575"/>
            <a:chExt cx="2286000" cy="2847950"/>
          </a:xfrm>
        </p:grpSpPr>
        <p:grpSp>
          <p:nvGrpSpPr>
            <p:cNvPr id="171" name="Google Shape;171;p21"/>
            <p:cNvGrpSpPr/>
            <p:nvPr/>
          </p:nvGrpSpPr>
          <p:grpSpPr>
            <a:xfrm>
              <a:off x="0" y="2295575"/>
              <a:ext cx="2286000" cy="2847950"/>
              <a:chOff x="0" y="2295575"/>
              <a:chExt cx="2286000" cy="2847950"/>
            </a:xfrm>
          </p:grpSpPr>
          <p:sp>
            <p:nvSpPr>
              <p:cNvPr id="172" name="Google Shape;172;p21"/>
              <p:cNvSpPr/>
              <p:nvPr/>
            </p:nvSpPr>
            <p:spPr>
              <a:xfrm>
                <a:off x="0" y="2823925"/>
                <a:ext cx="2286000" cy="2319600"/>
              </a:xfrm>
              <a:prstGeom prst="re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0" y="2295575"/>
                <a:ext cx="2286000" cy="537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21"/>
            <p:cNvSpPr txBox="1"/>
            <p:nvPr/>
          </p:nvSpPr>
          <p:spPr>
            <a:xfrm>
              <a:off x="216291" y="2441107"/>
              <a:ext cx="871200" cy="26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1000">
                  <a:latin typeface="Roboto"/>
                  <a:ea typeface="Roboto"/>
                  <a:cs typeface="Roboto"/>
                  <a:sym typeface="Roboto"/>
                </a:rPr>
                <a:t>1964-65</a:t>
              </a:r>
              <a:endParaRPr sz="1000">
                <a:latin typeface="Roboto"/>
                <a:ea typeface="Roboto"/>
                <a:cs typeface="Roboto"/>
                <a:sym typeface="Roboto"/>
              </a:endParaRPr>
            </a:p>
          </p:txBody>
        </p:sp>
        <p:sp>
          <p:nvSpPr>
            <p:cNvPr id="175" name="Google Shape;175;p21"/>
            <p:cNvSpPr txBox="1"/>
            <p:nvPr/>
          </p:nvSpPr>
          <p:spPr>
            <a:xfrm>
              <a:off x="216300" y="3050050"/>
              <a:ext cx="1853400" cy="7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200">
                  <a:solidFill>
                    <a:srgbClr val="FFFFFF"/>
                  </a:solidFill>
                  <a:latin typeface="Roboto"/>
                  <a:ea typeface="Roboto"/>
                  <a:cs typeface="Roboto"/>
                  <a:sym typeface="Roboto"/>
                </a:rPr>
                <a:t>Free Throw Line moved from 12 to 16 feet, forbid to cross free throw line when perform FT</a:t>
              </a:r>
              <a:endParaRPr b="1" sz="1200">
                <a:solidFill>
                  <a:srgbClr val="FFFFFF"/>
                </a:solidFill>
                <a:latin typeface="Roboto"/>
                <a:ea typeface="Roboto"/>
                <a:cs typeface="Roboto"/>
                <a:sym typeface="Roboto"/>
              </a:endParaRPr>
            </a:p>
          </p:txBody>
        </p:sp>
        <p:sp>
          <p:nvSpPr>
            <p:cNvPr id="176" name="Google Shape;176;p21"/>
            <p:cNvSpPr txBox="1"/>
            <p:nvPr/>
          </p:nvSpPr>
          <p:spPr>
            <a:xfrm>
              <a:off x="216300" y="4095250"/>
              <a:ext cx="1853400" cy="79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900">
                  <a:solidFill>
                    <a:srgbClr val="FFFFFF"/>
                  </a:solidFill>
                  <a:latin typeface="Roboto"/>
                  <a:ea typeface="Roboto"/>
                  <a:cs typeface="Roboto"/>
                  <a:sym typeface="Roboto"/>
                </a:rPr>
                <a:t>Wilt would throw it against the backboard for dunks</a:t>
              </a:r>
              <a:endParaRPr sz="900">
                <a:solidFill>
                  <a:srgbClr val="FFFFFF"/>
                </a:solidFill>
                <a:latin typeface="Roboto"/>
                <a:ea typeface="Roboto"/>
                <a:cs typeface="Roboto"/>
                <a:sym typeface="Roboto"/>
              </a:endParaRPr>
            </a:p>
          </p:txBody>
        </p:sp>
        <p:cxnSp>
          <p:nvCxnSpPr>
            <p:cNvPr id="177" name="Google Shape;177;p21"/>
            <p:cNvCxnSpPr/>
            <p:nvPr/>
          </p:nvCxnSpPr>
          <p:spPr>
            <a:xfrm>
              <a:off x="2286000" y="2295575"/>
              <a:ext cx="0" cy="2837400"/>
            </a:xfrm>
            <a:prstGeom prst="straightConnector1">
              <a:avLst/>
            </a:prstGeom>
            <a:noFill/>
            <a:ln cap="flat" cmpd="sng" w="9525">
              <a:solidFill>
                <a:srgbClr val="83E3D9"/>
              </a:solidFill>
              <a:prstDash val="dot"/>
              <a:round/>
              <a:headEnd len="sm" w="sm" type="none"/>
              <a:tailEnd len="sm" w="sm" type="none"/>
            </a:ln>
          </p:spPr>
        </p:cxnSp>
      </p:grpSp>
      <p:grpSp>
        <p:nvGrpSpPr>
          <p:cNvPr id="178" name="Google Shape;178;p21"/>
          <p:cNvGrpSpPr/>
          <p:nvPr/>
        </p:nvGrpSpPr>
        <p:grpSpPr>
          <a:xfrm>
            <a:off x="4572000" y="2295575"/>
            <a:ext cx="2286000" cy="2847950"/>
            <a:chOff x="0" y="2295575"/>
            <a:chExt cx="2286000" cy="2847950"/>
          </a:xfrm>
        </p:grpSpPr>
        <p:grpSp>
          <p:nvGrpSpPr>
            <p:cNvPr id="179" name="Google Shape;179;p21"/>
            <p:cNvGrpSpPr/>
            <p:nvPr/>
          </p:nvGrpSpPr>
          <p:grpSpPr>
            <a:xfrm>
              <a:off x="0" y="2295575"/>
              <a:ext cx="2286000" cy="2847950"/>
              <a:chOff x="0" y="2295575"/>
              <a:chExt cx="2286000" cy="2847950"/>
            </a:xfrm>
          </p:grpSpPr>
          <p:sp>
            <p:nvSpPr>
              <p:cNvPr id="180" name="Google Shape;180;p21"/>
              <p:cNvSpPr/>
              <p:nvPr/>
            </p:nvSpPr>
            <p:spPr>
              <a:xfrm>
                <a:off x="0" y="2823925"/>
                <a:ext cx="2286000" cy="2319600"/>
              </a:xfrm>
              <a:prstGeom prst="re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0" y="2295575"/>
                <a:ext cx="2286000" cy="537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21"/>
            <p:cNvSpPr txBox="1"/>
            <p:nvPr/>
          </p:nvSpPr>
          <p:spPr>
            <a:xfrm>
              <a:off x="216291" y="2441107"/>
              <a:ext cx="871200" cy="26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1000">
                  <a:latin typeface="Roboto"/>
                  <a:ea typeface="Roboto"/>
                  <a:cs typeface="Roboto"/>
                  <a:sym typeface="Roboto"/>
                </a:rPr>
                <a:t>2000-2001</a:t>
              </a:r>
              <a:endParaRPr sz="1000">
                <a:latin typeface="Roboto"/>
                <a:ea typeface="Roboto"/>
                <a:cs typeface="Roboto"/>
                <a:sym typeface="Roboto"/>
              </a:endParaRPr>
            </a:p>
          </p:txBody>
        </p:sp>
        <p:sp>
          <p:nvSpPr>
            <p:cNvPr id="183" name="Google Shape;183;p21"/>
            <p:cNvSpPr txBox="1"/>
            <p:nvPr/>
          </p:nvSpPr>
          <p:spPr>
            <a:xfrm>
              <a:off x="216300" y="3050050"/>
              <a:ext cx="1853400" cy="7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200">
                  <a:solidFill>
                    <a:srgbClr val="FFFFFF"/>
                  </a:solidFill>
                  <a:latin typeface="Roboto"/>
                  <a:ea typeface="Roboto"/>
                  <a:cs typeface="Roboto"/>
                  <a:sym typeface="Roboto"/>
                </a:rPr>
                <a:t>The Booty Rule / Mark Jackson Rule (5 seconds violations)</a:t>
              </a:r>
              <a:endParaRPr b="1" sz="1200">
                <a:solidFill>
                  <a:srgbClr val="FFFFFF"/>
                </a:solidFill>
                <a:latin typeface="Roboto"/>
                <a:ea typeface="Roboto"/>
                <a:cs typeface="Roboto"/>
                <a:sym typeface="Roboto"/>
              </a:endParaRPr>
            </a:p>
          </p:txBody>
        </p:sp>
        <p:sp>
          <p:nvSpPr>
            <p:cNvPr id="184" name="Google Shape;184;p21"/>
            <p:cNvSpPr txBox="1"/>
            <p:nvPr/>
          </p:nvSpPr>
          <p:spPr>
            <a:xfrm>
              <a:off x="216300" y="3827300"/>
              <a:ext cx="1853400" cy="121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800">
                  <a:solidFill>
                    <a:srgbClr val="FFFFFF"/>
                  </a:solidFill>
                  <a:latin typeface="Roboto"/>
                  <a:ea typeface="Roboto"/>
                  <a:cs typeface="Roboto"/>
                  <a:sym typeface="Roboto"/>
                </a:rPr>
                <a:t>Offensive player with the ball and not facing-up starts dribbling below the free throw line extended while being closely guarded or starts dribbling outside and then penetrates below the free throw line extended while being closely guarded</a:t>
              </a:r>
              <a:endParaRPr sz="800">
                <a:solidFill>
                  <a:srgbClr val="FFFFFF"/>
                </a:solidFill>
                <a:latin typeface="Roboto"/>
                <a:ea typeface="Roboto"/>
                <a:cs typeface="Roboto"/>
                <a:sym typeface="Roboto"/>
              </a:endParaRPr>
            </a:p>
          </p:txBody>
        </p:sp>
        <p:cxnSp>
          <p:nvCxnSpPr>
            <p:cNvPr id="185" name="Google Shape;185;p21"/>
            <p:cNvCxnSpPr/>
            <p:nvPr/>
          </p:nvCxnSpPr>
          <p:spPr>
            <a:xfrm>
              <a:off x="2286000" y="2295575"/>
              <a:ext cx="0" cy="2837400"/>
            </a:xfrm>
            <a:prstGeom prst="straightConnector1">
              <a:avLst/>
            </a:prstGeom>
            <a:noFill/>
            <a:ln cap="flat" cmpd="sng" w="9525">
              <a:solidFill>
                <a:srgbClr val="83E3D9"/>
              </a:solidFill>
              <a:prstDash val="dot"/>
              <a:round/>
              <a:headEnd len="sm" w="sm" type="none"/>
              <a:tailEnd len="sm" w="sm" type="none"/>
            </a:ln>
          </p:spPr>
        </p:cxnSp>
      </p:grpSp>
      <p:grpSp>
        <p:nvGrpSpPr>
          <p:cNvPr id="186" name="Google Shape;186;p21"/>
          <p:cNvGrpSpPr/>
          <p:nvPr/>
        </p:nvGrpSpPr>
        <p:grpSpPr>
          <a:xfrm>
            <a:off x="6858000" y="2295575"/>
            <a:ext cx="2286000" cy="2847950"/>
            <a:chOff x="0" y="2295575"/>
            <a:chExt cx="2286000" cy="2847950"/>
          </a:xfrm>
        </p:grpSpPr>
        <p:grpSp>
          <p:nvGrpSpPr>
            <p:cNvPr id="187" name="Google Shape;187;p21"/>
            <p:cNvGrpSpPr/>
            <p:nvPr/>
          </p:nvGrpSpPr>
          <p:grpSpPr>
            <a:xfrm>
              <a:off x="0" y="2295575"/>
              <a:ext cx="2286000" cy="2847950"/>
              <a:chOff x="0" y="2295575"/>
              <a:chExt cx="2286000" cy="2847950"/>
            </a:xfrm>
          </p:grpSpPr>
          <p:sp>
            <p:nvSpPr>
              <p:cNvPr id="188" name="Google Shape;188;p21"/>
              <p:cNvSpPr/>
              <p:nvPr/>
            </p:nvSpPr>
            <p:spPr>
              <a:xfrm>
                <a:off x="0" y="2823925"/>
                <a:ext cx="2286000" cy="2319600"/>
              </a:xfrm>
              <a:prstGeom prst="re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0" y="2295575"/>
                <a:ext cx="2286000" cy="537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21"/>
            <p:cNvSpPr txBox="1"/>
            <p:nvPr/>
          </p:nvSpPr>
          <p:spPr>
            <a:xfrm>
              <a:off x="216291" y="2441107"/>
              <a:ext cx="871200" cy="26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1000">
                  <a:latin typeface="Roboto"/>
                  <a:ea typeface="Roboto"/>
                  <a:cs typeface="Roboto"/>
                  <a:sym typeface="Roboto"/>
                </a:rPr>
                <a:t>2001 - 2002</a:t>
              </a:r>
              <a:endParaRPr sz="1000">
                <a:latin typeface="Roboto"/>
                <a:ea typeface="Roboto"/>
                <a:cs typeface="Roboto"/>
                <a:sym typeface="Roboto"/>
              </a:endParaRPr>
            </a:p>
          </p:txBody>
        </p:sp>
        <p:sp>
          <p:nvSpPr>
            <p:cNvPr id="191" name="Google Shape;191;p21"/>
            <p:cNvSpPr txBox="1"/>
            <p:nvPr/>
          </p:nvSpPr>
          <p:spPr>
            <a:xfrm>
              <a:off x="216300" y="3050050"/>
              <a:ext cx="1853400" cy="7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200">
                  <a:solidFill>
                    <a:srgbClr val="FFFFFF"/>
                  </a:solidFill>
                  <a:latin typeface="Roboto"/>
                  <a:ea typeface="Roboto"/>
                  <a:cs typeface="Roboto"/>
                  <a:sym typeface="Roboto"/>
                </a:rPr>
                <a:t>The Defensive 3-Second Rule</a:t>
              </a:r>
              <a:endParaRPr b="1" sz="1200">
                <a:solidFill>
                  <a:srgbClr val="FFFFFF"/>
                </a:solidFill>
                <a:latin typeface="Roboto"/>
                <a:ea typeface="Roboto"/>
                <a:cs typeface="Roboto"/>
                <a:sym typeface="Roboto"/>
              </a:endParaRPr>
            </a:p>
          </p:txBody>
        </p:sp>
        <p:sp>
          <p:nvSpPr>
            <p:cNvPr id="192" name="Google Shape;192;p21"/>
            <p:cNvSpPr txBox="1"/>
            <p:nvPr/>
          </p:nvSpPr>
          <p:spPr>
            <a:xfrm>
              <a:off x="216300" y="3896950"/>
              <a:ext cx="1853400" cy="99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900">
                  <a:solidFill>
                    <a:srgbClr val="FFFFFF"/>
                  </a:solidFill>
                  <a:latin typeface="Roboto"/>
                  <a:ea typeface="Roboto"/>
                  <a:cs typeface="Roboto"/>
                  <a:sym typeface="Roboto"/>
                </a:rPr>
                <a:t>Defence player not allowed to stay in the restricted area for more than 3 seconds. (Shaquille O’Neal dominace) </a:t>
              </a:r>
              <a:endParaRPr sz="900">
                <a:solidFill>
                  <a:srgbClr val="FFFFFF"/>
                </a:solidFill>
                <a:latin typeface="Roboto"/>
                <a:ea typeface="Roboto"/>
                <a:cs typeface="Roboto"/>
                <a:sym typeface="Roboto"/>
              </a:endParaRPr>
            </a:p>
          </p:txBody>
        </p:sp>
        <p:cxnSp>
          <p:nvCxnSpPr>
            <p:cNvPr id="193" name="Google Shape;193;p21"/>
            <p:cNvCxnSpPr/>
            <p:nvPr/>
          </p:nvCxnSpPr>
          <p:spPr>
            <a:xfrm>
              <a:off x="2286000" y="2295575"/>
              <a:ext cx="0" cy="2837400"/>
            </a:xfrm>
            <a:prstGeom prst="straightConnector1">
              <a:avLst/>
            </a:prstGeom>
            <a:noFill/>
            <a:ln cap="flat" cmpd="sng" w="9525">
              <a:solidFill>
                <a:srgbClr val="83E3D9"/>
              </a:solidFill>
              <a:prstDash val="dot"/>
              <a:round/>
              <a:headEnd len="sm" w="sm" type="none"/>
              <a:tailEnd len="sm" w="sm" type="none"/>
            </a:ln>
          </p:spPr>
        </p:cxnSp>
      </p:grpSp>
      <p:sp>
        <p:nvSpPr>
          <p:cNvPr id="194" name="Google Shape;194;p21"/>
          <p:cNvSpPr txBox="1"/>
          <p:nvPr/>
        </p:nvSpPr>
        <p:spPr>
          <a:xfrm>
            <a:off x="216291" y="2441107"/>
            <a:ext cx="871200" cy="26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sz="1000">
                <a:latin typeface="Roboto"/>
                <a:ea typeface="Roboto"/>
                <a:cs typeface="Roboto"/>
                <a:sym typeface="Roboto"/>
              </a:rPr>
              <a:t>1954-1955</a:t>
            </a:r>
            <a:endParaRPr sz="1000">
              <a:latin typeface="Roboto"/>
              <a:ea typeface="Roboto"/>
              <a:cs typeface="Roboto"/>
              <a:sym typeface="Roboto"/>
            </a:endParaRPr>
          </a:p>
        </p:txBody>
      </p:sp>
      <p:sp>
        <p:nvSpPr>
          <p:cNvPr id="195" name="Google Shape;195;p21"/>
          <p:cNvSpPr txBox="1"/>
          <p:nvPr/>
        </p:nvSpPr>
        <p:spPr>
          <a:xfrm>
            <a:off x="7184600" y="1928025"/>
            <a:ext cx="681300" cy="35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u="sng">
                <a:solidFill>
                  <a:schemeClr val="hlink"/>
                </a:solidFill>
                <a:latin typeface="Roboto Condensed Light"/>
                <a:ea typeface="Roboto Condensed Light"/>
                <a:cs typeface="Roboto Condensed Light"/>
                <a:sym typeface="Roboto Condensed Light"/>
                <a:hlinkClick r:id="rId3"/>
              </a:rPr>
              <a:t>Reddit</a:t>
            </a:r>
            <a:endParaRPr>
              <a:latin typeface="Roboto Condensed Light"/>
              <a:ea typeface="Roboto Condensed Light"/>
              <a:cs typeface="Roboto Condensed Light"/>
              <a:sym typeface="Roboto Condensed Light"/>
            </a:endParaRPr>
          </a:p>
        </p:txBody>
      </p:sp>
      <p:sp>
        <p:nvSpPr>
          <p:cNvPr id="196" name="Google Shape;196;p21"/>
          <p:cNvSpPr txBox="1"/>
          <p:nvPr/>
        </p:nvSpPr>
        <p:spPr>
          <a:xfrm>
            <a:off x="7865900" y="1943325"/>
            <a:ext cx="1097700" cy="3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u="sng">
                <a:solidFill>
                  <a:schemeClr val="hlink"/>
                </a:solidFill>
                <a:latin typeface="Roboto Condensed Light"/>
                <a:ea typeface="Roboto Condensed Light"/>
                <a:cs typeface="Roboto Condensed Light"/>
                <a:sym typeface="Roboto Condensed Light"/>
                <a:hlinkClick r:id="rId4"/>
              </a:rPr>
              <a:t>Nba Archive</a:t>
            </a:r>
            <a:endParaRPr>
              <a:latin typeface="Roboto Condensed Light"/>
              <a:ea typeface="Roboto Condensed Light"/>
              <a:cs typeface="Roboto Condensed Light"/>
              <a:sym typeface="Roboto Condensed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pic>
        <p:nvPicPr>
          <p:cNvPr id="201" name="Google Shape;201;p22"/>
          <p:cNvPicPr preferRelativeResize="0"/>
          <p:nvPr/>
        </p:nvPicPr>
        <p:blipFill>
          <a:blip r:embed="rId3">
            <a:alphaModFix/>
          </a:blip>
          <a:stretch>
            <a:fillRect/>
          </a:stretch>
        </p:blipFill>
        <p:spPr>
          <a:xfrm>
            <a:off x="126775" y="640350"/>
            <a:ext cx="6147200" cy="4053600"/>
          </a:xfrm>
          <a:prstGeom prst="rect">
            <a:avLst/>
          </a:prstGeom>
          <a:noFill/>
          <a:ln>
            <a:noFill/>
          </a:ln>
        </p:spPr>
      </p:pic>
      <p:sp>
        <p:nvSpPr>
          <p:cNvPr id="202" name="Google Shape;202;p22"/>
          <p:cNvSpPr txBox="1"/>
          <p:nvPr/>
        </p:nvSpPr>
        <p:spPr>
          <a:xfrm>
            <a:off x="6320075" y="739425"/>
            <a:ext cx="2730300" cy="391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s" sz="3550"/>
              <a:t>“</a:t>
            </a:r>
            <a:r>
              <a:rPr i="1" lang="es" sz="1350"/>
              <a:t>Just remember Michael. When you played, they changed the rules to make it easier for you to dominate. When I played, they changed the rules to make it harder for me</a:t>
            </a:r>
            <a:endParaRPr i="1" sz="1350"/>
          </a:p>
          <a:p>
            <a:pPr indent="0" lvl="0" marL="0" rtl="0" algn="l">
              <a:spcBef>
                <a:spcPts val="0"/>
              </a:spcBef>
              <a:spcAft>
                <a:spcPts val="0"/>
              </a:spcAft>
              <a:buNone/>
            </a:pPr>
            <a:r>
              <a:rPr i="1" lang="es" sz="3550"/>
              <a:t>”</a:t>
            </a:r>
            <a:endParaRPr i="1" sz="3550"/>
          </a:p>
          <a:p>
            <a:pPr indent="-317500" lvl="0" marL="457200" rtl="0" algn="l">
              <a:spcBef>
                <a:spcPts val="0"/>
              </a:spcBef>
              <a:spcAft>
                <a:spcPts val="0"/>
              </a:spcAft>
              <a:buSzPts val="1400"/>
              <a:buChar char="-"/>
            </a:pPr>
            <a:r>
              <a:rPr i="1" lang="es"/>
              <a:t>Wilt Chamberlain</a:t>
            </a:r>
            <a:endParaRPr i="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3"/>
          <p:cNvSpPr txBox="1"/>
          <p:nvPr>
            <p:ph type="ctrTitle"/>
          </p:nvPr>
        </p:nvSpPr>
        <p:spPr>
          <a:xfrm>
            <a:off x="1332625" y="21207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All Time Scorers</a:t>
            </a:r>
            <a:endParaRPr/>
          </a:p>
        </p:txBody>
      </p:sp>
      <p:pic>
        <p:nvPicPr>
          <p:cNvPr id="208" name="Google Shape;208;p23"/>
          <p:cNvPicPr preferRelativeResize="0"/>
          <p:nvPr/>
        </p:nvPicPr>
        <p:blipFill>
          <a:blip r:embed="rId3">
            <a:alphaModFix/>
          </a:blip>
          <a:stretch>
            <a:fillRect/>
          </a:stretch>
        </p:blipFill>
        <p:spPr>
          <a:xfrm>
            <a:off x="321450" y="855925"/>
            <a:ext cx="6049849" cy="4022874"/>
          </a:xfrm>
          <a:prstGeom prst="rect">
            <a:avLst/>
          </a:prstGeom>
          <a:noFill/>
          <a:ln>
            <a:noFill/>
          </a:ln>
        </p:spPr>
      </p:pic>
      <p:pic>
        <p:nvPicPr>
          <p:cNvPr id="209" name="Google Shape;209;p23"/>
          <p:cNvPicPr preferRelativeResize="0"/>
          <p:nvPr/>
        </p:nvPicPr>
        <p:blipFill>
          <a:blip r:embed="rId4">
            <a:alphaModFix/>
          </a:blip>
          <a:stretch>
            <a:fillRect/>
          </a:stretch>
        </p:blipFill>
        <p:spPr>
          <a:xfrm>
            <a:off x="6585174" y="873725"/>
            <a:ext cx="2111300" cy="3956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4"/>
          <p:cNvSpPr txBox="1"/>
          <p:nvPr>
            <p:ph type="ctrTitle"/>
          </p:nvPr>
        </p:nvSpPr>
        <p:spPr>
          <a:xfrm>
            <a:off x="1332625" y="212075"/>
            <a:ext cx="6658800" cy="67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All Time Efficient Scorers</a:t>
            </a:r>
            <a:endParaRPr/>
          </a:p>
        </p:txBody>
      </p:sp>
      <p:pic>
        <p:nvPicPr>
          <p:cNvPr id="215" name="Google Shape;215;p24"/>
          <p:cNvPicPr preferRelativeResize="0"/>
          <p:nvPr/>
        </p:nvPicPr>
        <p:blipFill>
          <a:blip r:embed="rId3">
            <a:alphaModFix/>
          </a:blip>
          <a:stretch>
            <a:fillRect/>
          </a:stretch>
        </p:blipFill>
        <p:spPr>
          <a:xfrm>
            <a:off x="321450" y="855925"/>
            <a:ext cx="6034324" cy="4022875"/>
          </a:xfrm>
          <a:prstGeom prst="rect">
            <a:avLst/>
          </a:prstGeom>
          <a:noFill/>
          <a:ln>
            <a:noFill/>
          </a:ln>
        </p:spPr>
      </p:pic>
      <p:pic>
        <p:nvPicPr>
          <p:cNvPr id="216" name="Google Shape;216;p24"/>
          <p:cNvPicPr preferRelativeResize="0"/>
          <p:nvPr/>
        </p:nvPicPr>
        <p:blipFill>
          <a:blip r:embed="rId4">
            <a:alphaModFix/>
          </a:blip>
          <a:stretch>
            <a:fillRect/>
          </a:stretch>
        </p:blipFill>
        <p:spPr>
          <a:xfrm>
            <a:off x="6585175" y="882575"/>
            <a:ext cx="2111300" cy="39561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ch Startup by Slidesgo">
  <a:themeElements>
    <a:clrScheme name="Simple Light">
      <a:dk1>
        <a:srgbClr val="88D3CE"/>
      </a:dk1>
      <a:lt1>
        <a:srgbClr val="423864"/>
      </a:lt1>
      <a:dk2>
        <a:srgbClr val="FFFFFF"/>
      </a:dk2>
      <a:lt2>
        <a:srgbClr val="EFEFEF"/>
      </a:lt2>
      <a:accent1>
        <a:srgbClr val="D9D9D9"/>
      </a:accent1>
      <a:accent2>
        <a:srgbClr val="CCCCCC"/>
      </a:accent2>
      <a:accent3>
        <a:srgbClr val="78909C"/>
      </a:accent3>
      <a:accent4>
        <a:srgbClr val="C0FFFA"/>
      </a:accent4>
      <a:accent5>
        <a:srgbClr val="88D3CE"/>
      </a:accent5>
      <a:accent6>
        <a:srgbClr val="423864"/>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